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5" r:id="rId3"/>
    <p:sldId id="404" r:id="rId4"/>
    <p:sldId id="402" r:id="rId5"/>
    <p:sldId id="400" r:id="rId6"/>
    <p:sldId id="398" r:id="rId7"/>
    <p:sldId id="397" r:id="rId8"/>
    <p:sldId id="393" r:id="rId9"/>
    <p:sldId id="392" r:id="rId10"/>
    <p:sldId id="391" r:id="rId11"/>
    <p:sldId id="389" r:id="rId12"/>
    <p:sldId id="387" r:id="rId13"/>
    <p:sldId id="384" r:id="rId14"/>
    <p:sldId id="382" r:id="rId15"/>
    <p:sldId id="380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369" r:id="rId26"/>
    <p:sldId id="367" r:id="rId27"/>
    <p:sldId id="366" r:id="rId28"/>
    <p:sldId id="365" r:id="rId29"/>
    <p:sldId id="364" r:id="rId3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4" d="100"/>
          <a:sy n="74" d="100"/>
        </p:scale>
        <p:origin x="936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A3D7D8-8ED2-04C7-8A78-74A02B2F27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556792"/>
            <a:ext cx="11520000" cy="307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8BA4B-2A2B-170A-73F4-6FDFAB442A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079840" cy="3017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9D2B55-2CB7-D537-C096-4852A9D1F8D0}"/>
              </a:ext>
            </a:extLst>
          </p:cNvPr>
          <p:cNvSpPr/>
          <p:nvPr/>
        </p:nvSpPr>
        <p:spPr bwMode="auto">
          <a:xfrm>
            <a:off x="9911784" y="2132856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3DD2AA-A103-9D25-838D-C78F778885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4" r="5048" b="2148"/>
          <a:stretch/>
        </p:blipFill>
        <p:spPr>
          <a:xfrm>
            <a:off x="7358206" y="3877734"/>
            <a:ext cx="3616010" cy="2791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566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4194A3-495A-D98E-B916-7CB84A1943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9649072" cy="441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EA4603-0D9D-C79A-2251-A4B25A7368E9}"/>
              </a:ext>
            </a:extLst>
          </p:cNvPr>
          <p:cNvSpPr/>
          <p:nvPr/>
        </p:nvSpPr>
        <p:spPr bwMode="auto">
          <a:xfrm>
            <a:off x="9552384" y="3789040"/>
            <a:ext cx="55210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71BB98-E477-7A85-01C4-581209C4C7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16" r="10212" b="4571"/>
          <a:stretch/>
        </p:blipFill>
        <p:spPr>
          <a:xfrm>
            <a:off x="9131236" y="4293095"/>
            <a:ext cx="2437372" cy="244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838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48CCA6-4A66-56F0-F501-B7EFB6453F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35"/>
          <a:stretch/>
        </p:blipFill>
        <p:spPr>
          <a:xfrm>
            <a:off x="1415480" y="780588"/>
            <a:ext cx="9073008" cy="40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2BCEE1F-CA48-6308-2563-458004E658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2" r="5839"/>
          <a:stretch/>
        </p:blipFill>
        <p:spPr>
          <a:xfrm>
            <a:off x="1464168" y="1165069"/>
            <a:ext cx="8880304" cy="376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BD095B-9728-3671-110E-02CEF02B2A8F}"/>
              </a:ext>
            </a:extLst>
          </p:cNvPr>
          <p:cNvSpPr/>
          <p:nvPr/>
        </p:nvSpPr>
        <p:spPr bwMode="auto">
          <a:xfrm>
            <a:off x="9480376" y="3933056"/>
            <a:ext cx="36004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69268AC-7C46-80CE-7BAE-7191AF51DE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" t="13205" r="7839" b="2867"/>
          <a:stretch/>
        </p:blipFill>
        <p:spPr>
          <a:xfrm>
            <a:off x="9778763" y="4293096"/>
            <a:ext cx="2157852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7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B5C29-022F-2553-3BCE-1AA0889E34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520000" cy="4198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7D152F-7FDC-F7CE-A180-9F04F054D423}"/>
              </a:ext>
            </a:extLst>
          </p:cNvPr>
          <p:cNvSpPr/>
          <p:nvPr/>
        </p:nvSpPr>
        <p:spPr bwMode="auto">
          <a:xfrm>
            <a:off x="6306020" y="1976565"/>
            <a:ext cx="628363" cy="32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A9473F-B741-39FC-0033-2CBF0C4C3C3A}"/>
              </a:ext>
            </a:extLst>
          </p:cNvPr>
          <p:cNvSpPr/>
          <p:nvPr/>
        </p:nvSpPr>
        <p:spPr bwMode="auto">
          <a:xfrm>
            <a:off x="3011871" y="4352576"/>
            <a:ext cx="923504" cy="333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89BD5B5-2E39-EDAB-16AF-71E4DC0FCB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" t="6171" r="17238" b="6171"/>
          <a:stretch/>
        </p:blipFill>
        <p:spPr>
          <a:xfrm>
            <a:off x="6306021" y="4139028"/>
            <a:ext cx="3355984" cy="253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894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344CE3-9FAC-4FC7-5143-53B7E6A2DE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520000" cy="4022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A5BC54-1CF4-935A-44ED-DA06FCDA19CC}"/>
              </a:ext>
            </a:extLst>
          </p:cNvPr>
          <p:cNvSpPr/>
          <p:nvPr/>
        </p:nvSpPr>
        <p:spPr bwMode="auto">
          <a:xfrm>
            <a:off x="6744073" y="3776847"/>
            <a:ext cx="701670" cy="813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18B62A0-8DA8-8B38-A285-9928202371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" r="33368" b="4860"/>
          <a:stretch/>
        </p:blipFill>
        <p:spPr>
          <a:xfrm>
            <a:off x="9210937" y="3717032"/>
            <a:ext cx="1569692" cy="296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422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304788-9064-5A63-0DC4-7BCB1D93AD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520000" cy="3364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23431C-E03B-7720-9F92-531349C3F63C}"/>
              </a:ext>
            </a:extLst>
          </p:cNvPr>
          <p:cNvSpPr/>
          <p:nvPr/>
        </p:nvSpPr>
        <p:spPr bwMode="auto">
          <a:xfrm>
            <a:off x="2412070" y="3152491"/>
            <a:ext cx="1180561" cy="819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6E0F39D-74FF-8601-587C-0F26B92B33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97" b="6470"/>
          <a:stretch/>
        </p:blipFill>
        <p:spPr>
          <a:xfrm>
            <a:off x="6050121" y="3429000"/>
            <a:ext cx="3491764" cy="2485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509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1D372A-6023-648D-6791-F015F92487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24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C5B591F1-CB1D-122A-5FDE-0C66556AC1D7}"/>
              </a:ext>
            </a:extLst>
          </p:cNvPr>
          <p:cNvSpPr/>
          <p:nvPr/>
        </p:nvSpPr>
        <p:spPr>
          <a:xfrm>
            <a:off x="1271464" y="3068960"/>
            <a:ext cx="42484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8ABD22A-5C9F-9924-918B-03F57C4B8B2E}"/>
              </a:ext>
            </a:extLst>
          </p:cNvPr>
          <p:cNvSpPr/>
          <p:nvPr/>
        </p:nvSpPr>
        <p:spPr>
          <a:xfrm>
            <a:off x="1271464" y="4149080"/>
            <a:ext cx="36724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C525A79-E21B-641E-A452-8A5A34847946}"/>
              </a:ext>
            </a:extLst>
          </p:cNvPr>
          <p:cNvSpPr/>
          <p:nvPr/>
        </p:nvSpPr>
        <p:spPr>
          <a:xfrm>
            <a:off x="1271464" y="4797152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2FC7E8F-ECC2-27A8-2193-F49D007A4458}"/>
              </a:ext>
            </a:extLst>
          </p:cNvPr>
          <p:cNvSpPr/>
          <p:nvPr/>
        </p:nvSpPr>
        <p:spPr>
          <a:xfrm>
            <a:off x="1271464" y="5445224"/>
            <a:ext cx="3672408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EF2AA36-E79F-6D3B-82E9-B85CC7760DEE}"/>
              </a:ext>
            </a:extLst>
          </p:cNvPr>
          <p:cNvSpPr/>
          <p:nvPr/>
        </p:nvSpPr>
        <p:spPr>
          <a:xfrm>
            <a:off x="1271464" y="5958000"/>
            <a:ext cx="2304256" cy="666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51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5BEB63-036F-6061-149B-D45468BAE1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96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0E6CE37-5ED0-3871-AF4F-2A5F04B155E0}"/>
              </a:ext>
            </a:extLst>
          </p:cNvPr>
          <p:cNvSpPr/>
          <p:nvPr/>
        </p:nvSpPr>
        <p:spPr>
          <a:xfrm>
            <a:off x="1199456" y="2348880"/>
            <a:ext cx="52565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DA05CB7-7DDA-AE60-F016-20C2A8E4F53C}"/>
              </a:ext>
            </a:extLst>
          </p:cNvPr>
          <p:cNvSpPr/>
          <p:nvPr/>
        </p:nvSpPr>
        <p:spPr>
          <a:xfrm>
            <a:off x="1199456" y="2996952"/>
            <a:ext cx="31683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7917FE3-264E-7BFC-E10E-FF580A6C6E74}"/>
              </a:ext>
            </a:extLst>
          </p:cNvPr>
          <p:cNvSpPr/>
          <p:nvPr/>
        </p:nvSpPr>
        <p:spPr>
          <a:xfrm>
            <a:off x="1343472" y="3645024"/>
            <a:ext cx="417646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55EF5E7-40D4-ED51-1C89-8FBED8AAFFB2}"/>
              </a:ext>
            </a:extLst>
          </p:cNvPr>
          <p:cNvSpPr/>
          <p:nvPr/>
        </p:nvSpPr>
        <p:spPr>
          <a:xfrm>
            <a:off x="1343472" y="4581128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57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D857E-D53E-A4DB-2F73-9A7EE0C38C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10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35A96F00-1EA5-FA33-2134-F4B7A36C5F5A}"/>
              </a:ext>
            </a:extLst>
          </p:cNvPr>
          <p:cNvSpPr/>
          <p:nvPr/>
        </p:nvSpPr>
        <p:spPr>
          <a:xfrm>
            <a:off x="1055440" y="3645024"/>
            <a:ext cx="3384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CE906155-7C54-9AEB-6979-7CA4A3B2BB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60" y="3717032"/>
            <a:ext cx="1544680" cy="163305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E12D5557-9C7D-E749-E59C-07E311CD6365}"/>
              </a:ext>
            </a:extLst>
          </p:cNvPr>
          <p:cNvSpPr/>
          <p:nvPr/>
        </p:nvSpPr>
        <p:spPr>
          <a:xfrm>
            <a:off x="1055440" y="4077072"/>
            <a:ext cx="23762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E6F004B-22C5-7BCB-53DA-15D7B9D4CF5E}"/>
              </a:ext>
            </a:extLst>
          </p:cNvPr>
          <p:cNvSpPr/>
          <p:nvPr/>
        </p:nvSpPr>
        <p:spPr>
          <a:xfrm>
            <a:off x="1055440" y="4581128"/>
            <a:ext cx="15446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5E9F310-A942-C20F-CA67-0E29F9B58B85}"/>
              </a:ext>
            </a:extLst>
          </p:cNvPr>
          <p:cNvSpPr/>
          <p:nvPr/>
        </p:nvSpPr>
        <p:spPr>
          <a:xfrm>
            <a:off x="1127448" y="5013176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BE7C03E-9270-7835-C649-123F5912B683}"/>
              </a:ext>
            </a:extLst>
          </p:cNvPr>
          <p:cNvSpPr/>
          <p:nvPr/>
        </p:nvSpPr>
        <p:spPr>
          <a:xfrm>
            <a:off x="1127448" y="5733256"/>
            <a:ext cx="26642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2D84D7C-202B-2F29-737A-5B5341E39635}"/>
              </a:ext>
            </a:extLst>
          </p:cNvPr>
          <p:cNvSpPr/>
          <p:nvPr/>
        </p:nvSpPr>
        <p:spPr>
          <a:xfrm>
            <a:off x="1055440" y="6165304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74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2A6C9-E23A-F756-0278-896E0BD303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2" b="3167"/>
          <a:stretch/>
        </p:blipFill>
        <p:spPr>
          <a:xfrm>
            <a:off x="479376" y="980728"/>
            <a:ext cx="10658464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6199C1A-0A5B-46AA-8645-FE083087A4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8" y="3573016"/>
            <a:ext cx="2897696" cy="271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33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487735-6B4E-CADB-4471-AB2B745EBE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5528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C10F90-24A9-2BE3-B6D2-0063B2E52EFD}"/>
              </a:ext>
            </a:extLst>
          </p:cNvPr>
          <p:cNvSpPr/>
          <p:nvPr/>
        </p:nvSpPr>
        <p:spPr bwMode="auto">
          <a:xfrm>
            <a:off x="10952103" y="1710219"/>
            <a:ext cx="371305" cy="333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F53A72-ACA0-8742-4019-1BA8A1B5902D}"/>
              </a:ext>
            </a:extLst>
          </p:cNvPr>
          <p:cNvSpPr/>
          <p:nvPr/>
        </p:nvSpPr>
        <p:spPr bwMode="auto">
          <a:xfrm>
            <a:off x="10952103" y="4531689"/>
            <a:ext cx="371305" cy="333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3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5A71EF-0936-FB6D-05E1-0E90B2C056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068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7F4C1AF-8AB0-B110-5A24-019950BEB454}"/>
              </a:ext>
            </a:extLst>
          </p:cNvPr>
          <p:cNvSpPr/>
          <p:nvPr/>
        </p:nvSpPr>
        <p:spPr>
          <a:xfrm>
            <a:off x="720000" y="1628800"/>
            <a:ext cx="4583912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AD3F839-F385-83E4-23D1-8027F7C130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1628800"/>
            <a:ext cx="4769904" cy="4464496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B9EFF62F-BEC4-4E63-BA33-96C1C36B86BB}"/>
              </a:ext>
            </a:extLst>
          </p:cNvPr>
          <p:cNvSpPr/>
          <p:nvPr/>
        </p:nvSpPr>
        <p:spPr>
          <a:xfrm>
            <a:off x="720000" y="3356992"/>
            <a:ext cx="4007848" cy="584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89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84060-ABBD-2F13-5D4E-3F844992EC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"/>
          <a:stretch/>
        </p:blipFill>
        <p:spPr>
          <a:xfrm>
            <a:off x="479376" y="980728"/>
            <a:ext cx="11520000" cy="353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172027D-9A72-845B-199C-255A7B2C73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80" r="7132" b="61094"/>
          <a:stretch/>
        </p:blipFill>
        <p:spPr>
          <a:xfrm>
            <a:off x="8328248" y="3212976"/>
            <a:ext cx="2520280" cy="2240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02731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AF1EB-6610-8273-594C-F4C170B576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08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87F6A9-2DE2-AEEE-A9F0-6C16DB717855}"/>
              </a:ext>
            </a:extLst>
          </p:cNvPr>
          <p:cNvSpPr/>
          <p:nvPr/>
        </p:nvSpPr>
        <p:spPr bwMode="auto">
          <a:xfrm>
            <a:off x="686252" y="1077360"/>
            <a:ext cx="5003031" cy="329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006FFF-5E9F-075E-D7CA-EA6BAA0EF4E4}"/>
              </a:ext>
            </a:extLst>
          </p:cNvPr>
          <p:cNvSpPr/>
          <p:nvPr/>
        </p:nvSpPr>
        <p:spPr bwMode="auto">
          <a:xfrm>
            <a:off x="686252" y="1660117"/>
            <a:ext cx="3681556" cy="396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4FEB0C-21BA-3D59-3127-961E4C475181}"/>
              </a:ext>
            </a:extLst>
          </p:cNvPr>
          <p:cNvSpPr/>
          <p:nvPr/>
        </p:nvSpPr>
        <p:spPr bwMode="auto">
          <a:xfrm>
            <a:off x="686252" y="2217536"/>
            <a:ext cx="2708217" cy="329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4F9524-A482-B632-E9B5-54B0DA2E60FD}"/>
              </a:ext>
            </a:extLst>
          </p:cNvPr>
          <p:cNvSpPr/>
          <p:nvPr/>
        </p:nvSpPr>
        <p:spPr bwMode="auto">
          <a:xfrm>
            <a:off x="686252" y="2724278"/>
            <a:ext cx="3594083" cy="363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E795BD-BD9C-15B0-4CCE-D97CBD6BF5D5}"/>
              </a:ext>
            </a:extLst>
          </p:cNvPr>
          <p:cNvSpPr/>
          <p:nvPr/>
        </p:nvSpPr>
        <p:spPr bwMode="auto">
          <a:xfrm>
            <a:off x="686252" y="3357711"/>
            <a:ext cx="6417860" cy="396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097920-047B-F767-74FD-96AB4BB7B775}"/>
              </a:ext>
            </a:extLst>
          </p:cNvPr>
          <p:cNvSpPr/>
          <p:nvPr/>
        </p:nvSpPr>
        <p:spPr bwMode="auto">
          <a:xfrm>
            <a:off x="7137860" y="3357711"/>
            <a:ext cx="2432357" cy="33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126CFD-EC69-6944-C416-8425A48986A1}"/>
              </a:ext>
            </a:extLst>
          </p:cNvPr>
          <p:cNvSpPr/>
          <p:nvPr/>
        </p:nvSpPr>
        <p:spPr bwMode="auto">
          <a:xfrm>
            <a:off x="686252" y="3865419"/>
            <a:ext cx="7508764" cy="539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664618F-A1E2-8FE6-5A97-8F8BD1BBA5C7}"/>
              </a:ext>
            </a:extLst>
          </p:cNvPr>
          <p:cNvSpPr/>
          <p:nvPr/>
        </p:nvSpPr>
        <p:spPr bwMode="auto">
          <a:xfrm>
            <a:off x="686252" y="4489442"/>
            <a:ext cx="2809459" cy="287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43C367-78B8-32A9-D46C-1ABB09A12369}"/>
              </a:ext>
            </a:extLst>
          </p:cNvPr>
          <p:cNvSpPr/>
          <p:nvPr/>
        </p:nvSpPr>
        <p:spPr bwMode="auto">
          <a:xfrm>
            <a:off x="686252" y="4938068"/>
            <a:ext cx="3265047" cy="395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50B2B83-24F9-7B6E-E070-3D0614A59BCD}"/>
              </a:ext>
            </a:extLst>
          </p:cNvPr>
          <p:cNvSpPr/>
          <p:nvPr/>
        </p:nvSpPr>
        <p:spPr bwMode="auto">
          <a:xfrm>
            <a:off x="686252" y="5562050"/>
            <a:ext cx="2097379" cy="39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71E23AF-89B4-4622-7797-4CEE109801C2}"/>
              </a:ext>
            </a:extLst>
          </p:cNvPr>
          <p:cNvSpPr/>
          <p:nvPr/>
        </p:nvSpPr>
        <p:spPr>
          <a:xfrm>
            <a:off x="2817379" y="5562051"/>
            <a:ext cx="3278621" cy="395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83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DE43F1-3446-F849-870B-8B947BF59A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635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14423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6F80E-51E8-6F12-4E38-919C64BE07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11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A88BAEB-32D2-A81F-1F1D-AA2C3F0F7B3D}"/>
              </a:ext>
            </a:extLst>
          </p:cNvPr>
          <p:cNvSpPr/>
          <p:nvPr/>
        </p:nvSpPr>
        <p:spPr>
          <a:xfrm>
            <a:off x="720000" y="900000"/>
            <a:ext cx="4655920" cy="546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B449B7D-549C-1707-C62C-FDD284FA5140}"/>
              </a:ext>
            </a:extLst>
          </p:cNvPr>
          <p:cNvSpPr/>
          <p:nvPr/>
        </p:nvSpPr>
        <p:spPr>
          <a:xfrm>
            <a:off x="720000" y="1628800"/>
            <a:ext cx="753624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E4BF70F-B62E-A386-12FF-299121F22522}"/>
              </a:ext>
            </a:extLst>
          </p:cNvPr>
          <p:cNvSpPr/>
          <p:nvPr/>
        </p:nvSpPr>
        <p:spPr>
          <a:xfrm>
            <a:off x="720000" y="2675207"/>
            <a:ext cx="6384112" cy="969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DBA5692-BFBF-D6B2-568A-ABD4C862163E}"/>
              </a:ext>
            </a:extLst>
          </p:cNvPr>
          <p:cNvSpPr/>
          <p:nvPr/>
        </p:nvSpPr>
        <p:spPr>
          <a:xfrm>
            <a:off x="720000" y="3645024"/>
            <a:ext cx="34317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2462D0C-0E8E-58E6-3FDA-5968EE3DB8D5}"/>
              </a:ext>
            </a:extLst>
          </p:cNvPr>
          <p:cNvSpPr/>
          <p:nvPr/>
        </p:nvSpPr>
        <p:spPr>
          <a:xfrm>
            <a:off x="623392" y="4365104"/>
            <a:ext cx="496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07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86850-1073-68A3-9A36-5CA7E376BD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11520000" cy="2236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1FA07FA-6939-6987-21D6-85037A20D3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0" r="7366"/>
          <a:stretch/>
        </p:blipFill>
        <p:spPr>
          <a:xfrm>
            <a:off x="969190" y="3000900"/>
            <a:ext cx="10671426" cy="195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4E0A74C-FBD1-390A-112C-0B4F83E5D8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57" r="6741" b="34189"/>
          <a:stretch/>
        </p:blipFill>
        <p:spPr>
          <a:xfrm>
            <a:off x="7824192" y="4365104"/>
            <a:ext cx="2723412" cy="234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94791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68F07B-F9EF-647B-2596-8BB1BB179E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061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9EFD80E-B11E-633F-5B45-0CDA99407875}"/>
              </a:ext>
            </a:extLst>
          </p:cNvPr>
          <p:cNvSpPr/>
          <p:nvPr/>
        </p:nvSpPr>
        <p:spPr>
          <a:xfrm>
            <a:off x="479376" y="900000"/>
            <a:ext cx="5736040" cy="6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0184C32-41F5-E6E8-D254-B60F790460BA}"/>
              </a:ext>
            </a:extLst>
          </p:cNvPr>
          <p:cNvSpPr/>
          <p:nvPr/>
        </p:nvSpPr>
        <p:spPr>
          <a:xfrm>
            <a:off x="479376" y="1700808"/>
            <a:ext cx="42238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867B942-6270-6CCD-FE80-FE6CF405B2BF}"/>
              </a:ext>
            </a:extLst>
          </p:cNvPr>
          <p:cNvSpPr/>
          <p:nvPr/>
        </p:nvSpPr>
        <p:spPr>
          <a:xfrm>
            <a:off x="479376" y="2348880"/>
            <a:ext cx="57360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54838EE-9629-FE38-A9C4-C832F46A662C}"/>
              </a:ext>
            </a:extLst>
          </p:cNvPr>
          <p:cNvSpPr/>
          <p:nvPr/>
        </p:nvSpPr>
        <p:spPr>
          <a:xfrm>
            <a:off x="479376" y="3068960"/>
            <a:ext cx="6600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534AB70-1541-630B-EBB2-8B3023D6FBBC}"/>
              </a:ext>
            </a:extLst>
          </p:cNvPr>
          <p:cNvSpPr/>
          <p:nvPr/>
        </p:nvSpPr>
        <p:spPr>
          <a:xfrm>
            <a:off x="479376" y="3645024"/>
            <a:ext cx="6744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82B29F7-5DF9-6366-14B7-45822247E838}"/>
              </a:ext>
            </a:extLst>
          </p:cNvPr>
          <p:cNvSpPr/>
          <p:nvPr/>
        </p:nvSpPr>
        <p:spPr>
          <a:xfrm>
            <a:off x="479376" y="4365104"/>
            <a:ext cx="31437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22CB46E-4391-4B8A-5E3D-BB9A5BF16F96}"/>
              </a:ext>
            </a:extLst>
          </p:cNvPr>
          <p:cNvSpPr/>
          <p:nvPr/>
        </p:nvSpPr>
        <p:spPr>
          <a:xfrm>
            <a:off x="3695136" y="4365104"/>
            <a:ext cx="31437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92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3A835B-54DD-3F6E-77C2-B4D1CC7DE4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41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6954E84-BFB6-6B30-36F2-9832CBBFFB4A}"/>
              </a:ext>
            </a:extLst>
          </p:cNvPr>
          <p:cNvSpPr/>
          <p:nvPr/>
        </p:nvSpPr>
        <p:spPr>
          <a:xfrm>
            <a:off x="720000" y="900000"/>
            <a:ext cx="7608248" cy="584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2EF5470-EEA6-5A65-2D50-5754B93F9001}"/>
              </a:ext>
            </a:extLst>
          </p:cNvPr>
          <p:cNvSpPr/>
          <p:nvPr/>
        </p:nvSpPr>
        <p:spPr>
          <a:xfrm>
            <a:off x="720000" y="1700808"/>
            <a:ext cx="479993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83CCEDE7-6C14-950E-BCAD-FDB59C377E68}"/>
              </a:ext>
            </a:extLst>
          </p:cNvPr>
          <p:cNvSpPr/>
          <p:nvPr/>
        </p:nvSpPr>
        <p:spPr>
          <a:xfrm>
            <a:off x="5519936" y="1988840"/>
            <a:ext cx="56166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E19FB42F-043C-83B5-EFE2-18262C4E257B}"/>
              </a:ext>
            </a:extLst>
          </p:cNvPr>
          <p:cNvSpPr/>
          <p:nvPr/>
        </p:nvSpPr>
        <p:spPr>
          <a:xfrm>
            <a:off x="623392" y="2780928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6761F8E5-68D5-174A-521A-516F577CA719}"/>
              </a:ext>
            </a:extLst>
          </p:cNvPr>
          <p:cNvSpPr/>
          <p:nvPr/>
        </p:nvSpPr>
        <p:spPr>
          <a:xfrm>
            <a:off x="2423592" y="2780928"/>
            <a:ext cx="29523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50B78E29-8F2A-28F0-FFE2-CD878BD8F8F3}"/>
              </a:ext>
            </a:extLst>
          </p:cNvPr>
          <p:cNvSpPr/>
          <p:nvPr/>
        </p:nvSpPr>
        <p:spPr>
          <a:xfrm>
            <a:off x="623392" y="3429000"/>
            <a:ext cx="54006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B807DF5-4744-0B7D-5863-AF7BD2CC066C}"/>
              </a:ext>
            </a:extLst>
          </p:cNvPr>
          <p:cNvSpPr/>
          <p:nvPr/>
        </p:nvSpPr>
        <p:spPr>
          <a:xfrm>
            <a:off x="623392" y="4077072"/>
            <a:ext cx="10081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89ED19C-AB34-AC5C-D24B-5C5DF0F6AD97}"/>
              </a:ext>
            </a:extLst>
          </p:cNvPr>
          <p:cNvSpPr/>
          <p:nvPr/>
        </p:nvSpPr>
        <p:spPr>
          <a:xfrm>
            <a:off x="720000" y="4797152"/>
            <a:ext cx="38638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65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B6673-F34E-CC39-3A49-BD42521E16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1"/>
          <a:stretch/>
        </p:blipFill>
        <p:spPr>
          <a:xfrm>
            <a:off x="720000" y="908720"/>
            <a:ext cx="8676828" cy="539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356E50-44C4-9D71-E7E7-17EF3C758A31}"/>
              </a:ext>
            </a:extLst>
          </p:cNvPr>
          <p:cNvSpPr/>
          <p:nvPr/>
        </p:nvSpPr>
        <p:spPr bwMode="auto">
          <a:xfrm>
            <a:off x="5868729" y="2370647"/>
            <a:ext cx="143418" cy="24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202CE12-7BEE-169C-1D98-AD5829C0DAAB}"/>
              </a:ext>
            </a:extLst>
          </p:cNvPr>
          <p:cNvSpPr/>
          <p:nvPr/>
        </p:nvSpPr>
        <p:spPr>
          <a:xfrm>
            <a:off x="1127448" y="4437112"/>
            <a:ext cx="3744416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21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73981-20DB-6667-61DD-8513BFCC4F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927"/>
          <a:stretch/>
        </p:blipFill>
        <p:spPr>
          <a:xfrm>
            <a:off x="1058344" y="2042966"/>
            <a:ext cx="8134000" cy="477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8F45BAC-BFB3-3727-106F-A1BAA37ECB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7" t="67709" r="52150" b="3260"/>
          <a:stretch/>
        </p:blipFill>
        <p:spPr>
          <a:xfrm>
            <a:off x="1008032" y="620688"/>
            <a:ext cx="3215760" cy="144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id="{92FA5DE8-BC7D-A429-C3E6-D679E097B1B2}"/>
              </a:ext>
            </a:extLst>
          </p:cNvPr>
          <p:cNvSpPr/>
          <p:nvPr/>
        </p:nvSpPr>
        <p:spPr>
          <a:xfrm>
            <a:off x="1058344" y="692696"/>
            <a:ext cx="237336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7EB0AE52-BA23-C7FD-486F-5FD06C8F017A}"/>
              </a:ext>
            </a:extLst>
          </p:cNvPr>
          <p:cNvSpPr/>
          <p:nvPr/>
        </p:nvSpPr>
        <p:spPr>
          <a:xfrm>
            <a:off x="1127448" y="1772816"/>
            <a:ext cx="32157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8F8E0CBB-C628-AEE8-564A-57CDD6E43088}"/>
              </a:ext>
            </a:extLst>
          </p:cNvPr>
          <p:cNvSpPr/>
          <p:nvPr/>
        </p:nvSpPr>
        <p:spPr>
          <a:xfrm>
            <a:off x="1058344" y="2042966"/>
            <a:ext cx="72699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86F0536C-B084-1386-273E-95559BEC90B3}"/>
              </a:ext>
            </a:extLst>
          </p:cNvPr>
          <p:cNvSpPr/>
          <p:nvPr/>
        </p:nvSpPr>
        <p:spPr>
          <a:xfrm>
            <a:off x="1008032" y="2492896"/>
            <a:ext cx="73922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C5B94F69-3150-4760-803B-797EAEB52EB9}"/>
              </a:ext>
            </a:extLst>
          </p:cNvPr>
          <p:cNvSpPr/>
          <p:nvPr/>
        </p:nvSpPr>
        <p:spPr>
          <a:xfrm>
            <a:off x="1058344" y="2996952"/>
            <a:ext cx="43895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F6FA0B1B-55FD-21B0-6015-1BAD4F997553}"/>
              </a:ext>
            </a:extLst>
          </p:cNvPr>
          <p:cNvSpPr/>
          <p:nvPr/>
        </p:nvSpPr>
        <p:spPr>
          <a:xfrm>
            <a:off x="1058344" y="3573016"/>
            <a:ext cx="23013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B5E1F266-645A-BBA1-2683-1DBFF3B26D0E}"/>
              </a:ext>
            </a:extLst>
          </p:cNvPr>
          <p:cNvSpPr/>
          <p:nvPr/>
        </p:nvSpPr>
        <p:spPr>
          <a:xfrm>
            <a:off x="3359696" y="3429000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7DDD6E73-B184-1E0C-1DE5-97CA7785E6F1}"/>
              </a:ext>
            </a:extLst>
          </p:cNvPr>
          <p:cNvSpPr/>
          <p:nvPr/>
        </p:nvSpPr>
        <p:spPr>
          <a:xfrm>
            <a:off x="4799856" y="350100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57E97D79-A241-B938-A718-B89ACAD75CB6}"/>
              </a:ext>
            </a:extLst>
          </p:cNvPr>
          <p:cNvSpPr/>
          <p:nvPr/>
        </p:nvSpPr>
        <p:spPr>
          <a:xfrm>
            <a:off x="1058344" y="4149080"/>
            <a:ext cx="46056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D54C6B95-FE85-2F34-88B4-98AAD90926DA}"/>
              </a:ext>
            </a:extLst>
          </p:cNvPr>
          <p:cNvSpPr/>
          <p:nvPr/>
        </p:nvSpPr>
        <p:spPr>
          <a:xfrm>
            <a:off x="1127448" y="4797152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7CE06E33-94B6-687D-9FE5-8AF72A873D41}"/>
              </a:ext>
            </a:extLst>
          </p:cNvPr>
          <p:cNvSpPr/>
          <p:nvPr/>
        </p:nvSpPr>
        <p:spPr>
          <a:xfrm>
            <a:off x="3359696" y="472514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BFD5EF7D-27AA-5837-6432-20C2C17F58E9}"/>
              </a:ext>
            </a:extLst>
          </p:cNvPr>
          <p:cNvSpPr/>
          <p:nvPr/>
        </p:nvSpPr>
        <p:spPr>
          <a:xfrm>
            <a:off x="1127448" y="5445224"/>
            <a:ext cx="41764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F18705A0-563B-98B0-99BA-A3C39613A409}"/>
              </a:ext>
            </a:extLst>
          </p:cNvPr>
          <p:cNvSpPr/>
          <p:nvPr/>
        </p:nvSpPr>
        <p:spPr>
          <a:xfrm>
            <a:off x="5303912" y="5445224"/>
            <a:ext cx="158417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EE6171D6-D59D-4F77-E08A-C8ED05D8D533}"/>
              </a:ext>
            </a:extLst>
          </p:cNvPr>
          <p:cNvSpPr/>
          <p:nvPr/>
        </p:nvSpPr>
        <p:spPr>
          <a:xfrm>
            <a:off x="1058344" y="6237312"/>
            <a:ext cx="2373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13F3AF54-51CF-0138-A4FE-99F4366459F5}"/>
              </a:ext>
            </a:extLst>
          </p:cNvPr>
          <p:cNvSpPr/>
          <p:nvPr/>
        </p:nvSpPr>
        <p:spPr>
          <a:xfrm>
            <a:off x="3431704" y="623731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46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6A1F2-D1AD-6732-FA75-68C5F66932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2"/>
          <a:stretch/>
        </p:blipFill>
        <p:spPr>
          <a:xfrm>
            <a:off x="407368" y="900001"/>
            <a:ext cx="11520000" cy="317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EBD5B8-230B-72A7-F2F2-3745FAEB4819}"/>
              </a:ext>
            </a:extLst>
          </p:cNvPr>
          <p:cNvSpPr/>
          <p:nvPr/>
        </p:nvSpPr>
        <p:spPr bwMode="auto">
          <a:xfrm>
            <a:off x="10927698" y="1824830"/>
            <a:ext cx="295140" cy="333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1CD283-0C7C-5313-ED76-05972AB24F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1" r="17907" b="2605"/>
          <a:stretch/>
        </p:blipFill>
        <p:spPr>
          <a:xfrm>
            <a:off x="8184232" y="3933056"/>
            <a:ext cx="2474668" cy="266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293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9D743D-DACD-A0E5-D4C9-E2865091EB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633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2080A6-E8E8-CE29-AAD5-64C8FECA12CB}"/>
              </a:ext>
            </a:extLst>
          </p:cNvPr>
          <p:cNvSpPr/>
          <p:nvPr/>
        </p:nvSpPr>
        <p:spPr bwMode="auto">
          <a:xfrm>
            <a:off x="10980665" y="1129033"/>
            <a:ext cx="323702" cy="34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CA691D7-370D-6EEA-AF5C-04776CA223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70" r="16689" b="2604"/>
          <a:stretch/>
        </p:blipFill>
        <p:spPr>
          <a:xfrm>
            <a:off x="8040216" y="3717032"/>
            <a:ext cx="2832914" cy="2636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850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FED36-300A-A991-5E81-20B9FB7AF6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520000" cy="2705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63F9F0-8C89-62FC-4B05-0A5CB8CF7A17}"/>
              </a:ext>
            </a:extLst>
          </p:cNvPr>
          <p:cNvSpPr/>
          <p:nvPr/>
        </p:nvSpPr>
        <p:spPr bwMode="auto">
          <a:xfrm>
            <a:off x="10980665" y="1650693"/>
            <a:ext cx="314181" cy="342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599BB88-95AE-C290-D75A-2BB68F13E7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3" r="21081" b="2604"/>
          <a:stretch/>
        </p:blipFill>
        <p:spPr>
          <a:xfrm>
            <a:off x="7464152" y="3605602"/>
            <a:ext cx="3264960" cy="3138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1897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DD8D1C-289F-A290-B322-2F2A9CE404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2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322F75-6E4D-FE36-8812-0DA98BA03303}"/>
              </a:ext>
            </a:extLst>
          </p:cNvPr>
          <p:cNvSpPr/>
          <p:nvPr/>
        </p:nvSpPr>
        <p:spPr bwMode="auto">
          <a:xfrm>
            <a:off x="10908657" y="2148238"/>
            <a:ext cx="323702" cy="333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26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79D3C-13A3-86EC-FB89-CCCFD11378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0"/>
          <a:stretch/>
        </p:blipFill>
        <p:spPr>
          <a:xfrm>
            <a:off x="407368" y="764704"/>
            <a:ext cx="11520000" cy="3213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0C4FB1-DA55-7F90-B385-4850422C4E15}"/>
              </a:ext>
            </a:extLst>
          </p:cNvPr>
          <p:cNvSpPr/>
          <p:nvPr/>
        </p:nvSpPr>
        <p:spPr bwMode="auto">
          <a:xfrm>
            <a:off x="10880095" y="2824083"/>
            <a:ext cx="371305" cy="333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5C7B8D6-507B-F155-E6C2-F5DED6A390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3" r="18846" b="4045"/>
          <a:stretch/>
        </p:blipFill>
        <p:spPr>
          <a:xfrm>
            <a:off x="7536160" y="4149080"/>
            <a:ext cx="2760906" cy="263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42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CEC57-1879-D0BB-2B51-F3C847F71A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03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6E7F88-DF8A-B19C-6B4D-9185E9DBD04D}"/>
              </a:ext>
            </a:extLst>
          </p:cNvPr>
          <p:cNvSpPr/>
          <p:nvPr/>
        </p:nvSpPr>
        <p:spPr bwMode="auto">
          <a:xfrm>
            <a:off x="10908657" y="2511475"/>
            <a:ext cx="323702" cy="343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3DCE579-493C-E181-E6D4-4479A03E9E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25" r="9264" b="4045"/>
          <a:stretch/>
        </p:blipFill>
        <p:spPr>
          <a:xfrm>
            <a:off x="6816080" y="3939951"/>
            <a:ext cx="4533846" cy="1974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777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A3EEA0-5B26-806D-72E8-1F23034736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262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6BF2D6-3039-0C00-D0F7-65F1A4FB2C92}"/>
              </a:ext>
            </a:extLst>
          </p:cNvPr>
          <p:cNvSpPr/>
          <p:nvPr/>
        </p:nvSpPr>
        <p:spPr bwMode="auto">
          <a:xfrm>
            <a:off x="10880095" y="1770687"/>
            <a:ext cx="371305" cy="324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20DF29B-937F-D9CD-DD0A-B3794CF271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1" r="23703" b="4044"/>
          <a:stretch/>
        </p:blipFill>
        <p:spPr>
          <a:xfrm>
            <a:off x="7680176" y="3457560"/>
            <a:ext cx="2899630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108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38</cp:revision>
  <dcterms:created xsi:type="dcterms:W3CDTF">2015-09-16T06:52:26Z</dcterms:created>
  <dcterms:modified xsi:type="dcterms:W3CDTF">2023-05-22T05:46:57Z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