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406" r:id="rId3"/>
    <p:sldId id="405" r:id="rId4"/>
    <p:sldId id="403" r:id="rId5"/>
    <p:sldId id="402" r:id="rId6"/>
    <p:sldId id="400" r:id="rId7"/>
    <p:sldId id="398" r:id="rId8"/>
    <p:sldId id="395" r:id="rId9"/>
    <p:sldId id="393" r:id="rId10"/>
    <p:sldId id="391" r:id="rId11"/>
    <p:sldId id="389" r:id="rId12"/>
    <p:sldId id="387" r:id="rId13"/>
    <p:sldId id="385" r:id="rId14"/>
    <p:sldId id="384" r:id="rId15"/>
    <p:sldId id="383" r:id="rId16"/>
    <p:sldId id="382" r:id="rId17"/>
    <p:sldId id="381" r:id="rId18"/>
    <p:sldId id="380" r:id="rId19"/>
    <p:sldId id="379" r:id="rId20"/>
    <p:sldId id="378" r:id="rId21"/>
    <p:sldId id="377" r:id="rId22"/>
    <p:sldId id="376" r:id="rId23"/>
    <p:sldId id="375" r:id="rId24"/>
    <p:sldId id="374" r:id="rId25"/>
    <p:sldId id="373" r:id="rId26"/>
    <p:sldId id="372" r:id="rId27"/>
    <p:sldId id="371" r:id="rId28"/>
    <p:sldId id="370" r:id="rId29"/>
    <p:sldId id="368" r:id="rId30"/>
    <p:sldId id="367" r:id="rId31"/>
    <p:sldId id="366" r:id="rId32"/>
    <p:sldId id="365" r:id="rId33"/>
    <p:sldId id="364" r:id="rId3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74" d="100"/>
          <a:sy n="74" d="100"/>
        </p:scale>
        <p:origin x="936" y="7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D0CE1D-0271-C4D6-A2DE-150096DD919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575921"/>
            <a:ext cx="11520000" cy="3077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021648-9F75-6F37-BD27-72A231B1DA8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0000"/>
            <a:ext cx="11520000" cy="23731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412529B-68F3-06F8-A48F-B7C9124E9609}"/>
              </a:ext>
            </a:extLst>
          </p:cNvPr>
          <p:cNvSpPr/>
          <p:nvPr/>
        </p:nvSpPr>
        <p:spPr bwMode="auto">
          <a:xfrm>
            <a:off x="10980665" y="2053196"/>
            <a:ext cx="314181" cy="3335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A3A4718-6A54-5152-CAEC-4B5F91BF96A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56" r="34664" b="4743"/>
          <a:stretch/>
        </p:blipFill>
        <p:spPr>
          <a:xfrm>
            <a:off x="8184232" y="3417346"/>
            <a:ext cx="2472874" cy="30636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38626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FFBE99-C4C4-294F-46AF-EA1FBE84567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836712"/>
            <a:ext cx="11520000" cy="3142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8D322C9-7486-30E6-BC85-631EA37B4DD7}"/>
              </a:ext>
            </a:extLst>
          </p:cNvPr>
          <p:cNvSpPr/>
          <p:nvPr/>
        </p:nvSpPr>
        <p:spPr bwMode="auto">
          <a:xfrm>
            <a:off x="10899136" y="2331737"/>
            <a:ext cx="333223" cy="3332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3AC5C7C-C247-2818-A392-F04AFA20CC6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78" r="27853" b="4744"/>
          <a:stretch/>
        </p:blipFill>
        <p:spPr>
          <a:xfrm>
            <a:off x="8400256" y="3979122"/>
            <a:ext cx="2387314" cy="26642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69743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45664D-984B-EE88-E102-00F480678D3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71"/>
          <a:stretch/>
        </p:blipFill>
        <p:spPr>
          <a:xfrm>
            <a:off x="712733" y="764704"/>
            <a:ext cx="10377370" cy="4032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90EA5C3-E5D9-057C-6483-A2DB8EC457E0}"/>
              </a:ext>
            </a:extLst>
          </p:cNvPr>
          <p:cNvSpPr/>
          <p:nvPr/>
        </p:nvSpPr>
        <p:spPr bwMode="auto">
          <a:xfrm>
            <a:off x="9984432" y="1700808"/>
            <a:ext cx="576064" cy="405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61F96A1-F405-6179-C2C8-BF519AADF5D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59" r="48404" b="4744"/>
          <a:stretch/>
        </p:blipFill>
        <p:spPr>
          <a:xfrm>
            <a:off x="9768408" y="3861048"/>
            <a:ext cx="2024818" cy="29382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45528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D9E082-0CD2-67C9-5270-832841946E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0031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64E692C-3C1A-8C25-49A4-6E3E485353CE}"/>
              </a:ext>
            </a:extLst>
          </p:cNvPr>
          <p:cNvSpPr/>
          <p:nvPr/>
        </p:nvSpPr>
        <p:spPr bwMode="auto">
          <a:xfrm>
            <a:off x="10741056" y="4658104"/>
            <a:ext cx="318273" cy="3184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2658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03A094-EEDC-0314-86BB-509D3CC65DA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1659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997BB5-BD01-3A05-0F0A-3EAAD48C9E17}"/>
              </a:ext>
            </a:extLst>
          </p:cNvPr>
          <p:cNvSpPr/>
          <p:nvPr/>
        </p:nvSpPr>
        <p:spPr bwMode="auto">
          <a:xfrm>
            <a:off x="1559368" y="3073552"/>
            <a:ext cx="561719" cy="3241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76E0C7E-1231-B833-0F8B-4CB9D530888C}"/>
              </a:ext>
            </a:extLst>
          </p:cNvPr>
          <p:cNvSpPr/>
          <p:nvPr/>
        </p:nvSpPr>
        <p:spPr bwMode="auto">
          <a:xfrm>
            <a:off x="8688289" y="4503520"/>
            <a:ext cx="914488" cy="3656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793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60853F-40D2-C179-EDD4-A71108D366D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8242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C5F336E-BA20-BAF6-4AB8-2F6C01B1051B}"/>
              </a:ext>
            </a:extLst>
          </p:cNvPr>
          <p:cNvSpPr/>
          <p:nvPr/>
        </p:nvSpPr>
        <p:spPr bwMode="auto">
          <a:xfrm>
            <a:off x="5177447" y="1639294"/>
            <a:ext cx="795682" cy="2843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16250D3-F0A1-AB13-C027-53842AB0896A}"/>
              </a:ext>
            </a:extLst>
          </p:cNvPr>
          <p:cNvSpPr/>
          <p:nvPr/>
        </p:nvSpPr>
        <p:spPr bwMode="auto">
          <a:xfrm>
            <a:off x="8270867" y="6164428"/>
            <a:ext cx="1039259" cy="365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5827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65CB00-FB67-6881-2C1B-595F2EB0542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6679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3C0CC3E9-1B6D-CFB4-1B98-8D38C4554148}"/>
              </a:ext>
            </a:extLst>
          </p:cNvPr>
          <p:cNvSpPr/>
          <p:nvPr/>
        </p:nvSpPr>
        <p:spPr>
          <a:xfrm>
            <a:off x="1343472" y="3212976"/>
            <a:ext cx="5040560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E9FD366B-D991-8F5F-8F02-E73F76E12738}"/>
              </a:ext>
            </a:extLst>
          </p:cNvPr>
          <p:cNvSpPr/>
          <p:nvPr/>
        </p:nvSpPr>
        <p:spPr>
          <a:xfrm>
            <a:off x="2567608" y="4365104"/>
            <a:ext cx="129614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2042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124B04-65F4-6C6C-7E1F-2755C3B1F1E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944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340A495B-77F4-456D-0054-38BFE5FB2D30}"/>
              </a:ext>
            </a:extLst>
          </p:cNvPr>
          <p:cNvSpPr/>
          <p:nvPr/>
        </p:nvSpPr>
        <p:spPr>
          <a:xfrm>
            <a:off x="720000" y="2276872"/>
            <a:ext cx="4871944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D7744962-E792-E38C-06E3-84B004964319}"/>
              </a:ext>
            </a:extLst>
          </p:cNvPr>
          <p:cNvSpPr/>
          <p:nvPr/>
        </p:nvSpPr>
        <p:spPr>
          <a:xfrm>
            <a:off x="1919536" y="3501008"/>
            <a:ext cx="295232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1642D330-0FD3-5824-5D4D-B36B39AAD0E1}"/>
              </a:ext>
            </a:extLst>
          </p:cNvPr>
          <p:cNvSpPr/>
          <p:nvPr/>
        </p:nvSpPr>
        <p:spPr>
          <a:xfrm>
            <a:off x="1919536" y="4221088"/>
            <a:ext cx="230425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3262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E1046A-3C6D-84FD-ADAE-ECEDB2F8B4B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2215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E92E2FE9-9939-AB90-64F0-BD81FF7247D7}"/>
              </a:ext>
            </a:extLst>
          </p:cNvPr>
          <p:cNvSpPr/>
          <p:nvPr/>
        </p:nvSpPr>
        <p:spPr>
          <a:xfrm>
            <a:off x="1343472" y="3212976"/>
            <a:ext cx="45365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3CA0FCB7-71AC-9863-DAFD-9639995E24DE}"/>
              </a:ext>
            </a:extLst>
          </p:cNvPr>
          <p:cNvSpPr/>
          <p:nvPr/>
        </p:nvSpPr>
        <p:spPr>
          <a:xfrm>
            <a:off x="5879976" y="3212976"/>
            <a:ext cx="21602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08E419E5-81F9-2038-0694-DB04E5703B75}"/>
              </a:ext>
            </a:extLst>
          </p:cNvPr>
          <p:cNvSpPr/>
          <p:nvPr/>
        </p:nvSpPr>
        <p:spPr>
          <a:xfrm>
            <a:off x="1343472" y="3861048"/>
            <a:ext cx="26642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44EFE5F2-856F-880D-8485-D14ED919152E}"/>
              </a:ext>
            </a:extLst>
          </p:cNvPr>
          <p:cNvSpPr/>
          <p:nvPr/>
        </p:nvSpPr>
        <p:spPr>
          <a:xfrm>
            <a:off x="1343472" y="4581128"/>
            <a:ext cx="374441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25B0679C-6CD6-AEDF-1C6B-26DF4AA41A55}"/>
              </a:ext>
            </a:extLst>
          </p:cNvPr>
          <p:cNvSpPr/>
          <p:nvPr/>
        </p:nvSpPr>
        <p:spPr>
          <a:xfrm>
            <a:off x="5087888" y="4581128"/>
            <a:ext cx="26642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4F8B7337-AAFC-3421-950C-5509AA0D4DAD}"/>
              </a:ext>
            </a:extLst>
          </p:cNvPr>
          <p:cNvSpPr/>
          <p:nvPr/>
        </p:nvSpPr>
        <p:spPr>
          <a:xfrm>
            <a:off x="1199456" y="5301208"/>
            <a:ext cx="10585176" cy="13587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7213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691876-7298-7C4D-B529-B430AA31791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0000"/>
            <a:ext cx="11520000" cy="4263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130B8A67-A42A-B36E-CBDD-EDCBE7C99C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4112" y="4653136"/>
            <a:ext cx="3692664" cy="2025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71823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42E83F-7529-09D3-7EC8-7A3E102303C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0000"/>
            <a:ext cx="11520000" cy="40747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C1C2DF-866B-A0BF-BFFE-970FF523F8CD}"/>
              </a:ext>
            </a:extLst>
          </p:cNvPr>
          <p:cNvSpPr/>
          <p:nvPr/>
        </p:nvSpPr>
        <p:spPr bwMode="auto">
          <a:xfrm>
            <a:off x="10942582" y="2579502"/>
            <a:ext cx="371305" cy="3339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8309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0739FE-7AD3-6048-6AA3-A3C01364367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0787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A784345F-6486-19A3-6C29-EBF82C6E4BFE}"/>
              </a:ext>
            </a:extLst>
          </p:cNvPr>
          <p:cNvSpPr/>
          <p:nvPr/>
        </p:nvSpPr>
        <p:spPr>
          <a:xfrm>
            <a:off x="720000" y="900000"/>
            <a:ext cx="6816160" cy="13768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4" name="图片 43">
            <a:extLst>
              <a:ext uri="{FF2B5EF4-FFF2-40B4-BE49-F238E27FC236}">
                <a16:creationId xmlns:a16="http://schemas.microsoft.com/office/drawing/2014/main" id="{85BDA296-8AA6-9315-B8D6-45F24CAAD3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7912" y="1043552"/>
            <a:ext cx="3692664" cy="2025408"/>
          </a:xfrm>
          <a:prstGeom prst="rect">
            <a:avLst/>
          </a:prstGeom>
        </p:spPr>
      </p:pic>
      <p:sp>
        <p:nvSpPr>
          <p:cNvPr id="45" name="矩形 44">
            <a:extLst>
              <a:ext uri="{FF2B5EF4-FFF2-40B4-BE49-F238E27FC236}">
                <a16:creationId xmlns:a16="http://schemas.microsoft.com/office/drawing/2014/main" id="{52188A9E-F33A-8392-943B-513C278BA983}"/>
              </a:ext>
            </a:extLst>
          </p:cNvPr>
          <p:cNvSpPr/>
          <p:nvPr/>
        </p:nvSpPr>
        <p:spPr>
          <a:xfrm>
            <a:off x="720000" y="2276872"/>
            <a:ext cx="5448008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id="{1888D168-3196-8409-C8D0-7904C58F06DF}"/>
              </a:ext>
            </a:extLst>
          </p:cNvPr>
          <p:cNvSpPr/>
          <p:nvPr/>
        </p:nvSpPr>
        <p:spPr>
          <a:xfrm>
            <a:off x="720000" y="3717032"/>
            <a:ext cx="328776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id="{7AE53F21-A0A1-A0CC-FFFD-CA2762680C41}"/>
              </a:ext>
            </a:extLst>
          </p:cNvPr>
          <p:cNvSpPr/>
          <p:nvPr/>
        </p:nvSpPr>
        <p:spPr>
          <a:xfrm>
            <a:off x="720000" y="4437112"/>
            <a:ext cx="1991624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id="{B92C3B0F-2C79-A4D6-7875-5BE885179DFB}"/>
              </a:ext>
            </a:extLst>
          </p:cNvPr>
          <p:cNvSpPr/>
          <p:nvPr/>
        </p:nvSpPr>
        <p:spPr>
          <a:xfrm>
            <a:off x="2783632" y="4437112"/>
            <a:ext cx="2736304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id="{EB363703-258F-DD75-C44A-880098E602F5}"/>
              </a:ext>
            </a:extLst>
          </p:cNvPr>
          <p:cNvSpPr/>
          <p:nvPr/>
        </p:nvSpPr>
        <p:spPr>
          <a:xfrm>
            <a:off x="5519936" y="4581128"/>
            <a:ext cx="201622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>
            <a:extLst>
              <a:ext uri="{FF2B5EF4-FFF2-40B4-BE49-F238E27FC236}">
                <a16:creationId xmlns:a16="http://schemas.microsoft.com/office/drawing/2014/main" id="{B16787FE-B157-6A60-5613-608B229F9B88}"/>
              </a:ext>
            </a:extLst>
          </p:cNvPr>
          <p:cNvSpPr/>
          <p:nvPr/>
        </p:nvSpPr>
        <p:spPr>
          <a:xfrm>
            <a:off x="720000" y="5373216"/>
            <a:ext cx="3863832" cy="7495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7641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88BA98-0BD0-90C0-02A5-088096B9AE9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8720"/>
            <a:ext cx="11520000" cy="55611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E5DEF46-6ADA-07A9-F280-5C891488F15B}"/>
              </a:ext>
            </a:extLst>
          </p:cNvPr>
          <p:cNvSpPr/>
          <p:nvPr/>
        </p:nvSpPr>
        <p:spPr bwMode="auto">
          <a:xfrm>
            <a:off x="7271764" y="4805872"/>
            <a:ext cx="3984212" cy="864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6280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74D834-7F8A-E762-A9AE-01FED32CF24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0616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2804243-B44B-05F3-F4A4-FCC4552FEFED}"/>
              </a:ext>
            </a:extLst>
          </p:cNvPr>
          <p:cNvSpPr/>
          <p:nvPr/>
        </p:nvSpPr>
        <p:spPr bwMode="auto">
          <a:xfrm>
            <a:off x="681917" y="3350346"/>
            <a:ext cx="5464859" cy="3813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62EF6F6-B754-C390-7DB3-8D2053C9B0CD}"/>
              </a:ext>
            </a:extLst>
          </p:cNvPr>
          <p:cNvSpPr/>
          <p:nvPr/>
        </p:nvSpPr>
        <p:spPr bwMode="auto">
          <a:xfrm>
            <a:off x="681917" y="4074961"/>
            <a:ext cx="2749787" cy="8867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653F19A6-0BA0-C29C-9CFC-6599167BEB70}"/>
              </a:ext>
            </a:extLst>
          </p:cNvPr>
          <p:cNvSpPr/>
          <p:nvPr/>
        </p:nvSpPr>
        <p:spPr>
          <a:xfrm>
            <a:off x="3431704" y="4221088"/>
            <a:ext cx="2749787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6944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7F9DED-4CE6-93B0-EADA-D4615219643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109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56A671-718F-9567-57CF-8C52B21C6553}"/>
              </a:ext>
            </a:extLst>
          </p:cNvPr>
          <p:cNvSpPr/>
          <p:nvPr/>
        </p:nvSpPr>
        <p:spPr bwMode="auto">
          <a:xfrm>
            <a:off x="4196591" y="3494690"/>
            <a:ext cx="466512" cy="3243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8B9E6B3-C29F-53EE-96C9-E9F57023684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044" r="5203" b="54202"/>
          <a:stretch/>
        </p:blipFill>
        <p:spPr>
          <a:xfrm>
            <a:off x="8328248" y="3284984"/>
            <a:ext cx="2268840" cy="20969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09727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611617-5A50-0443-92C5-0B84CC5E83F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5220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2C7E00E-9B93-8B4F-A268-D116BD58EF91}"/>
              </a:ext>
            </a:extLst>
          </p:cNvPr>
          <p:cNvSpPr/>
          <p:nvPr/>
        </p:nvSpPr>
        <p:spPr bwMode="auto">
          <a:xfrm>
            <a:off x="681917" y="816794"/>
            <a:ext cx="4274776" cy="6068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923D757-E48B-36AF-768E-0B74FB0BBB8F}"/>
              </a:ext>
            </a:extLst>
          </p:cNvPr>
          <p:cNvSpPr/>
          <p:nvPr/>
        </p:nvSpPr>
        <p:spPr bwMode="auto">
          <a:xfrm>
            <a:off x="681917" y="1737826"/>
            <a:ext cx="3227504" cy="3332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E942FF3-0E82-383E-5266-448036E35FEE}"/>
              </a:ext>
            </a:extLst>
          </p:cNvPr>
          <p:cNvSpPr/>
          <p:nvPr/>
        </p:nvSpPr>
        <p:spPr bwMode="auto">
          <a:xfrm>
            <a:off x="681917" y="2366196"/>
            <a:ext cx="1970776" cy="390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9CE6074-FB43-EF3F-C938-ED3152B6D99E}"/>
              </a:ext>
            </a:extLst>
          </p:cNvPr>
          <p:cNvSpPr/>
          <p:nvPr/>
        </p:nvSpPr>
        <p:spPr bwMode="auto">
          <a:xfrm>
            <a:off x="681917" y="3061211"/>
            <a:ext cx="3208462" cy="3332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78E8D9A-02B1-5909-3807-8166B7CB8357}"/>
              </a:ext>
            </a:extLst>
          </p:cNvPr>
          <p:cNvSpPr/>
          <p:nvPr/>
        </p:nvSpPr>
        <p:spPr bwMode="auto">
          <a:xfrm>
            <a:off x="681917" y="3718143"/>
            <a:ext cx="3208462" cy="3427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B73AC0C-BACA-10A2-5C51-96ECEE132D78}"/>
              </a:ext>
            </a:extLst>
          </p:cNvPr>
          <p:cNvSpPr/>
          <p:nvPr/>
        </p:nvSpPr>
        <p:spPr bwMode="auto">
          <a:xfrm>
            <a:off x="681917" y="4375075"/>
            <a:ext cx="1999338" cy="380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FDC3CFB-FFF7-CA4D-DD00-0E762D58A447}"/>
              </a:ext>
            </a:extLst>
          </p:cNvPr>
          <p:cNvSpPr/>
          <p:nvPr/>
        </p:nvSpPr>
        <p:spPr bwMode="auto">
          <a:xfrm>
            <a:off x="681917" y="5041528"/>
            <a:ext cx="3598809" cy="3713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92104BD-DF47-7508-3B38-0E5C866F8B7D}"/>
              </a:ext>
            </a:extLst>
          </p:cNvPr>
          <p:cNvSpPr/>
          <p:nvPr/>
        </p:nvSpPr>
        <p:spPr bwMode="auto">
          <a:xfrm>
            <a:off x="681917" y="5717501"/>
            <a:ext cx="3189421" cy="323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371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ACB3CF-6C9C-4D1D-6F10-E98B481121D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93" b="3813"/>
          <a:stretch/>
        </p:blipFill>
        <p:spPr>
          <a:xfrm>
            <a:off x="838136" y="692696"/>
            <a:ext cx="10658464" cy="37921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5AA9A1D0-F3B7-3132-28C7-97E88A0CC8E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294" r="5828" b="34556"/>
          <a:stretch/>
        </p:blipFill>
        <p:spPr>
          <a:xfrm>
            <a:off x="8184232" y="4365104"/>
            <a:ext cx="2376264" cy="2272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4989405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4D650D-1526-B8F7-5F51-CC1F74F9EA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976" y="900000"/>
            <a:ext cx="11520000" cy="4524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909AEBF0-6B26-AC99-EE45-F0E280B13400}"/>
              </a:ext>
            </a:extLst>
          </p:cNvPr>
          <p:cNvSpPr/>
          <p:nvPr/>
        </p:nvSpPr>
        <p:spPr>
          <a:xfrm>
            <a:off x="503976" y="1052736"/>
            <a:ext cx="6528128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1C0F3BB7-21B1-CDE1-D938-72CE7F27BE48}"/>
              </a:ext>
            </a:extLst>
          </p:cNvPr>
          <p:cNvSpPr/>
          <p:nvPr/>
        </p:nvSpPr>
        <p:spPr>
          <a:xfrm>
            <a:off x="335360" y="2204864"/>
            <a:ext cx="5832648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591D2622-B133-30EB-1195-0934BE2477BF}"/>
              </a:ext>
            </a:extLst>
          </p:cNvPr>
          <p:cNvSpPr/>
          <p:nvPr/>
        </p:nvSpPr>
        <p:spPr>
          <a:xfrm>
            <a:off x="335360" y="3284984"/>
            <a:ext cx="6264696" cy="15841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2482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5" grpId="0" animBg="1"/>
      <p:bldP spid="1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CED6CE-D9C1-2668-596C-2923134763B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590972"/>
            <a:ext cx="9518090" cy="49718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C8FB0C3B-F9C3-A4AA-FC8D-3209C37B91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9474" y="4077072"/>
            <a:ext cx="1770300" cy="224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804819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6F92E8-9405-8F0A-F882-557FE32C8E3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0340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FE9862A8-32A7-B4D2-22D2-2C11A409ADA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496"/>
          <a:stretch/>
        </p:blipFill>
        <p:spPr>
          <a:xfrm>
            <a:off x="1415480" y="2852936"/>
            <a:ext cx="4320480" cy="7562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5761473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A9D332-6245-49C1-59B2-D47126A2A28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476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B76AAEC2-A601-8D99-4B00-2B05BE902DA5}"/>
              </a:ext>
            </a:extLst>
          </p:cNvPr>
          <p:cNvSpPr/>
          <p:nvPr/>
        </p:nvSpPr>
        <p:spPr>
          <a:xfrm>
            <a:off x="720000" y="900000"/>
            <a:ext cx="8040296" cy="6567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86624AE3-A020-A613-AF28-BEA48D46651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0268" y="927337"/>
            <a:ext cx="2450216" cy="3113946"/>
          </a:xfrm>
          <a:prstGeom prst="rect">
            <a:avLst/>
          </a:prstGeom>
        </p:spPr>
      </p:pic>
      <p:sp>
        <p:nvSpPr>
          <p:cNvPr id="20" name="矩形 19">
            <a:extLst>
              <a:ext uri="{FF2B5EF4-FFF2-40B4-BE49-F238E27FC236}">
                <a16:creationId xmlns:a16="http://schemas.microsoft.com/office/drawing/2014/main" id="{D3874C1B-1CAE-4953-75C8-E79AA4176375}"/>
              </a:ext>
            </a:extLst>
          </p:cNvPr>
          <p:cNvSpPr/>
          <p:nvPr/>
        </p:nvSpPr>
        <p:spPr>
          <a:xfrm>
            <a:off x="623392" y="1700808"/>
            <a:ext cx="8208912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4BF9849D-F983-C3E7-9DA8-D5B2D8BAE39B}"/>
              </a:ext>
            </a:extLst>
          </p:cNvPr>
          <p:cNvSpPr/>
          <p:nvPr/>
        </p:nvSpPr>
        <p:spPr>
          <a:xfrm>
            <a:off x="720000" y="2996952"/>
            <a:ext cx="746423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6230CD16-D09F-FA49-24BD-8253087D4A7F}"/>
              </a:ext>
            </a:extLst>
          </p:cNvPr>
          <p:cNvSpPr/>
          <p:nvPr/>
        </p:nvSpPr>
        <p:spPr>
          <a:xfrm>
            <a:off x="720000" y="3645024"/>
            <a:ext cx="34317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FFBC30FF-B65C-7F45-BD31-8BF58C58726B}"/>
              </a:ext>
            </a:extLst>
          </p:cNvPr>
          <p:cNvSpPr/>
          <p:nvPr/>
        </p:nvSpPr>
        <p:spPr>
          <a:xfrm>
            <a:off x="720000" y="4365104"/>
            <a:ext cx="26396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663912E8-9303-1406-E972-8544857A27A4}"/>
              </a:ext>
            </a:extLst>
          </p:cNvPr>
          <p:cNvSpPr/>
          <p:nvPr/>
        </p:nvSpPr>
        <p:spPr>
          <a:xfrm>
            <a:off x="3359696" y="4365104"/>
            <a:ext cx="25202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E5206C83-110E-4FF5-38B7-8C5CF1746697}"/>
              </a:ext>
            </a:extLst>
          </p:cNvPr>
          <p:cNvSpPr/>
          <p:nvPr/>
        </p:nvSpPr>
        <p:spPr>
          <a:xfrm>
            <a:off x="5879976" y="4365104"/>
            <a:ext cx="46085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371BB07E-588C-2044-445F-3A0CFF593D93}"/>
              </a:ext>
            </a:extLst>
          </p:cNvPr>
          <p:cNvSpPr/>
          <p:nvPr/>
        </p:nvSpPr>
        <p:spPr>
          <a:xfrm>
            <a:off x="720000" y="5157192"/>
            <a:ext cx="55200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4E0706A7-8160-3BD7-69B2-952878788CF9}"/>
              </a:ext>
            </a:extLst>
          </p:cNvPr>
          <p:cNvSpPr/>
          <p:nvPr/>
        </p:nvSpPr>
        <p:spPr>
          <a:xfrm>
            <a:off x="720000" y="5805264"/>
            <a:ext cx="6816160" cy="5711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9453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A0735E-F3A4-EA74-2DB4-55E645200F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0000"/>
            <a:ext cx="11520000" cy="25817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88CF10-0DFA-F1E5-8924-9C878A4731C5}"/>
              </a:ext>
            </a:extLst>
          </p:cNvPr>
          <p:cNvSpPr/>
          <p:nvPr/>
        </p:nvSpPr>
        <p:spPr bwMode="auto">
          <a:xfrm>
            <a:off x="10980665" y="1814561"/>
            <a:ext cx="333223" cy="3334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C79839E-EBF7-C3E0-1ED0-D11B860CD34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078" r="17689" b="9291"/>
          <a:stretch/>
        </p:blipFill>
        <p:spPr>
          <a:xfrm>
            <a:off x="7752184" y="3481731"/>
            <a:ext cx="2688934" cy="23282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68675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166C60-B166-EB26-91B1-F48B819FC3E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6404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07B6AFF-8679-9A40-0DDE-95700196151A}"/>
              </a:ext>
            </a:extLst>
          </p:cNvPr>
          <p:cNvSpPr/>
          <p:nvPr/>
        </p:nvSpPr>
        <p:spPr bwMode="auto">
          <a:xfrm>
            <a:off x="681917" y="1081110"/>
            <a:ext cx="7264265" cy="3812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B362962-D986-3756-D819-5D8BCCC82CD0}"/>
              </a:ext>
            </a:extLst>
          </p:cNvPr>
          <p:cNvSpPr/>
          <p:nvPr/>
        </p:nvSpPr>
        <p:spPr bwMode="auto">
          <a:xfrm>
            <a:off x="681917" y="1643506"/>
            <a:ext cx="10663140" cy="4861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667DC34-642F-17D0-34A4-E5F7D0F0233A}"/>
              </a:ext>
            </a:extLst>
          </p:cNvPr>
          <p:cNvSpPr/>
          <p:nvPr/>
        </p:nvSpPr>
        <p:spPr bwMode="auto">
          <a:xfrm>
            <a:off x="681917" y="2396547"/>
            <a:ext cx="5054043" cy="4098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09CDE4C-51F7-CF1E-644F-6F63EF6E72FD}"/>
              </a:ext>
            </a:extLst>
          </p:cNvPr>
          <p:cNvSpPr/>
          <p:nvPr/>
        </p:nvSpPr>
        <p:spPr bwMode="auto">
          <a:xfrm>
            <a:off x="681917" y="3073331"/>
            <a:ext cx="7197619" cy="3717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B5E8851E-A8C4-A9CA-1990-4F065F26621E}"/>
              </a:ext>
            </a:extLst>
          </p:cNvPr>
          <p:cNvSpPr/>
          <p:nvPr/>
        </p:nvSpPr>
        <p:spPr>
          <a:xfrm>
            <a:off x="5735960" y="2434677"/>
            <a:ext cx="1728192" cy="3717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6414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E5028F-BD4D-C136-ACB5-4B6CCEBB825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764704"/>
            <a:ext cx="11520000" cy="3970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45E93453-EE44-0DA1-6868-E59F2C0327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8128" y="4581128"/>
            <a:ext cx="3622240" cy="1926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772738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B074D7-CEA7-F743-9653-A3CED5E5066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583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F30C7937-9A42-C781-C7C9-B8BEE1B2C660}"/>
              </a:ext>
            </a:extLst>
          </p:cNvPr>
          <p:cNvSpPr/>
          <p:nvPr/>
        </p:nvSpPr>
        <p:spPr>
          <a:xfrm>
            <a:off x="623392" y="1052736"/>
            <a:ext cx="338437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0853AB08-FFD5-733A-A391-A08C3EDBD1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5664" y="1196752"/>
            <a:ext cx="4486336" cy="2386480"/>
          </a:xfrm>
          <a:prstGeom prst="rect">
            <a:avLst/>
          </a:prstGeom>
        </p:spPr>
      </p:pic>
      <p:sp>
        <p:nvSpPr>
          <p:cNvPr id="18" name="矩形 17">
            <a:extLst>
              <a:ext uri="{FF2B5EF4-FFF2-40B4-BE49-F238E27FC236}">
                <a16:creationId xmlns:a16="http://schemas.microsoft.com/office/drawing/2014/main" id="{DEF47CC0-E843-5CB3-B114-CFCD2F818C2A}"/>
              </a:ext>
            </a:extLst>
          </p:cNvPr>
          <p:cNvSpPr/>
          <p:nvPr/>
        </p:nvSpPr>
        <p:spPr>
          <a:xfrm>
            <a:off x="623392" y="1700808"/>
            <a:ext cx="201622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288B8962-AB4F-D460-077F-A97A90EABD54}"/>
              </a:ext>
            </a:extLst>
          </p:cNvPr>
          <p:cNvSpPr/>
          <p:nvPr/>
        </p:nvSpPr>
        <p:spPr>
          <a:xfrm>
            <a:off x="2639616" y="1700808"/>
            <a:ext cx="316835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531F90B7-98B6-0E8C-0A63-2911962D2530}"/>
              </a:ext>
            </a:extLst>
          </p:cNvPr>
          <p:cNvSpPr/>
          <p:nvPr/>
        </p:nvSpPr>
        <p:spPr>
          <a:xfrm>
            <a:off x="720000" y="2204864"/>
            <a:ext cx="34317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007249C7-D74D-DA2A-BF18-A9F69EAA792B}"/>
              </a:ext>
            </a:extLst>
          </p:cNvPr>
          <p:cNvSpPr/>
          <p:nvPr/>
        </p:nvSpPr>
        <p:spPr>
          <a:xfrm>
            <a:off x="720000" y="2708920"/>
            <a:ext cx="26396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5F3CB7B6-0763-06D0-6EF2-D16655F10B8D}"/>
              </a:ext>
            </a:extLst>
          </p:cNvPr>
          <p:cNvSpPr/>
          <p:nvPr/>
        </p:nvSpPr>
        <p:spPr>
          <a:xfrm>
            <a:off x="720000" y="3284984"/>
            <a:ext cx="41518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04D7F020-DE7E-73BA-A70E-D3C25F15B998}"/>
              </a:ext>
            </a:extLst>
          </p:cNvPr>
          <p:cNvSpPr/>
          <p:nvPr/>
        </p:nvSpPr>
        <p:spPr>
          <a:xfrm>
            <a:off x="720000" y="3933056"/>
            <a:ext cx="7536240" cy="4509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8FC26A26-0736-B1D4-E03D-5C594456799C}"/>
              </a:ext>
            </a:extLst>
          </p:cNvPr>
          <p:cNvSpPr/>
          <p:nvPr/>
        </p:nvSpPr>
        <p:spPr>
          <a:xfrm>
            <a:off x="720000" y="4384040"/>
            <a:ext cx="4079856" cy="485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1C94752D-2E45-FD61-8F78-EF82BCC43722}"/>
              </a:ext>
            </a:extLst>
          </p:cNvPr>
          <p:cNvSpPr/>
          <p:nvPr/>
        </p:nvSpPr>
        <p:spPr>
          <a:xfrm>
            <a:off x="4799856" y="4384040"/>
            <a:ext cx="2592290" cy="485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C1978AAD-24AD-341C-3B06-518DDA478E89}"/>
              </a:ext>
            </a:extLst>
          </p:cNvPr>
          <p:cNvSpPr/>
          <p:nvPr/>
        </p:nvSpPr>
        <p:spPr>
          <a:xfrm>
            <a:off x="720000" y="4869160"/>
            <a:ext cx="3287768" cy="614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6464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F86910-D4ED-4AFE-0651-94043FBF551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1684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7FF53895-FA0A-275D-873F-BFCF12D0115B}"/>
              </a:ext>
            </a:extLst>
          </p:cNvPr>
          <p:cNvSpPr/>
          <p:nvPr/>
        </p:nvSpPr>
        <p:spPr>
          <a:xfrm>
            <a:off x="720000" y="900000"/>
            <a:ext cx="3071744" cy="5127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id="{EFFBB3B8-1A32-317A-4DEE-0B05292E9551}"/>
              </a:ext>
            </a:extLst>
          </p:cNvPr>
          <p:cNvSpPr/>
          <p:nvPr/>
        </p:nvSpPr>
        <p:spPr>
          <a:xfrm>
            <a:off x="3791744" y="900000"/>
            <a:ext cx="4320480" cy="5847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id="{F2D7ADF0-C588-7284-B515-482B89C400C5}"/>
              </a:ext>
            </a:extLst>
          </p:cNvPr>
          <p:cNvSpPr/>
          <p:nvPr/>
        </p:nvSpPr>
        <p:spPr>
          <a:xfrm>
            <a:off x="720000" y="1556792"/>
            <a:ext cx="4943952" cy="5847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id="{DB5098FC-2D08-16AD-8AF8-9E509FE136D2}"/>
              </a:ext>
            </a:extLst>
          </p:cNvPr>
          <p:cNvSpPr/>
          <p:nvPr/>
        </p:nvSpPr>
        <p:spPr>
          <a:xfrm>
            <a:off x="720000" y="2141576"/>
            <a:ext cx="1271544" cy="35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id="{4E214975-49D9-A0E7-5779-DC51B11B14FD}"/>
              </a:ext>
            </a:extLst>
          </p:cNvPr>
          <p:cNvSpPr/>
          <p:nvPr/>
        </p:nvSpPr>
        <p:spPr>
          <a:xfrm>
            <a:off x="720000" y="2564904"/>
            <a:ext cx="3359776" cy="35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id="{B538F95F-5BD6-DFFD-6C09-A90C436A9B01}"/>
              </a:ext>
            </a:extLst>
          </p:cNvPr>
          <p:cNvSpPr/>
          <p:nvPr/>
        </p:nvSpPr>
        <p:spPr>
          <a:xfrm>
            <a:off x="720000" y="3068960"/>
            <a:ext cx="22796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矩形 56">
            <a:extLst>
              <a:ext uri="{FF2B5EF4-FFF2-40B4-BE49-F238E27FC236}">
                <a16:creationId xmlns:a16="http://schemas.microsoft.com/office/drawing/2014/main" id="{07AD6F45-1402-18A4-76CB-B7FF38C02239}"/>
              </a:ext>
            </a:extLst>
          </p:cNvPr>
          <p:cNvSpPr/>
          <p:nvPr/>
        </p:nvSpPr>
        <p:spPr>
          <a:xfrm>
            <a:off x="2999656" y="2916224"/>
            <a:ext cx="2952328" cy="6567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矩形 57">
            <a:extLst>
              <a:ext uri="{FF2B5EF4-FFF2-40B4-BE49-F238E27FC236}">
                <a16:creationId xmlns:a16="http://schemas.microsoft.com/office/drawing/2014/main" id="{8CF1468B-BBCA-81B6-B64B-C7F3443C9C3D}"/>
              </a:ext>
            </a:extLst>
          </p:cNvPr>
          <p:cNvSpPr/>
          <p:nvPr/>
        </p:nvSpPr>
        <p:spPr>
          <a:xfrm>
            <a:off x="720000" y="3717032"/>
            <a:ext cx="271170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矩形 58">
            <a:extLst>
              <a:ext uri="{FF2B5EF4-FFF2-40B4-BE49-F238E27FC236}">
                <a16:creationId xmlns:a16="http://schemas.microsoft.com/office/drawing/2014/main" id="{653B66BE-F363-A4FC-4821-6A4BC8BBCAE3}"/>
              </a:ext>
            </a:extLst>
          </p:cNvPr>
          <p:cNvSpPr/>
          <p:nvPr/>
        </p:nvSpPr>
        <p:spPr>
          <a:xfrm>
            <a:off x="3431704" y="3717032"/>
            <a:ext cx="165618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矩形 59">
            <a:extLst>
              <a:ext uri="{FF2B5EF4-FFF2-40B4-BE49-F238E27FC236}">
                <a16:creationId xmlns:a16="http://schemas.microsoft.com/office/drawing/2014/main" id="{98D83284-54F9-FF84-4246-D9C9F8D05301}"/>
              </a:ext>
            </a:extLst>
          </p:cNvPr>
          <p:cNvSpPr/>
          <p:nvPr/>
        </p:nvSpPr>
        <p:spPr>
          <a:xfrm>
            <a:off x="5087888" y="3573016"/>
            <a:ext cx="10555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矩形 61">
            <a:extLst>
              <a:ext uri="{FF2B5EF4-FFF2-40B4-BE49-F238E27FC236}">
                <a16:creationId xmlns:a16="http://schemas.microsoft.com/office/drawing/2014/main" id="{52F05C23-EAC3-AF55-6877-A223420CF603}"/>
              </a:ext>
            </a:extLst>
          </p:cNvPr>
          <p:cNvSpPr/>
          <p:nvPr/>
        </p:nvSpPr>
        <p:spPr>
          <a:xfrm>
            <a:off x="6143408" y="3573016"/>
            <a:ext cx="13207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矩形 62">
            <a:extLst>
              <a:ext uri="{FF2B5EF4-FFF2-40B4-BE49-F238E27FC236}">
                <a16:creationId xmlns:a16="http://schemas.microsoft.com/office/drawing/2014/main" id="{72E6C5C3-EEC8-B215-6EDD-740AA773B0C0}"/>
              </a:ext>
            </a:extLst>
          </p:cNvPr>
          <p:cNvSpPr/>
          <p:nvPr/>
        </p:nvSpPr>
        <p:spPr>
          <a:xfrm>
            <a:off x="720000" y="4149080"/>
            <a:ext cx="25676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矩形 63">
            <a:extLst>
              <a:ext uri="{FF2B5EF4-FFF2-40B4-BE49-F238E27FC236}">
                <a16:creationId xmlns:a16="http://schemas.microsoft.com/office/drawing/2014/main" id="{1190E1DB-9E13-FE37-A7BB-C1952BB04298}"/>
              </a:ext>
            </a:extLst>
          </p:cNvPr>
          <p:cNvSpPr/>
          <p:nvPr/>
        </p:nvSpPr>
        <p:spPr>
          <a:xfrm>
            <a:off x="720000" y="4581128"/>
            <a:ext cx="134355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矩形 64">
            <a:extLst>
              <a:ext uri="{FF2B5EF4-FFF2-40B4-BE49-F238E27FC236}">
                <a16:creationId xmlns:a16="http://schemas.microsoft.com/office/drawing/2014/main" id="{4E192D2E-83EC-2410-5357-E1774BB75D08}"/>
              </a:ext>
            </a:extLst>
          </p:cNvPr>
          <p:cNvSpPr/>
          <p:nvPr/>
        </p:nvSpPr>
        <p:spPr>
          <a:xfrm>
            <a:off x="2063552" y="4581128"/>
            <a:ext cx="24482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矩形 65">
            <a:extLst>
              <a:ext uri="{FF2B5EF4-FFF2-40B4-BE49-F238E27FC236}">
                <a16:creationId xmlns:a16="http://schemas.microsoft.com/office/drawing/2014/main" id="{75633658-579D-3394-8857-A0CFC1E42E15}"/>
              </a:ext>
            </a:extLst>
          </p:cNvPr>
          <p:cNvSpPr/>
          <p:nvPr/>
        </p:nvSpPr>
        <p:spPr>
          <a:xfrm>
            <a:off x="720000" y="5301208"/>
            <a:ext cx="1415560" cy="6567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矩形 66">
            <a:extLst>
              <a:ext uri="{FF2B5EF4-FFF2-40B4-BE49-F238E27FC236}">
                <a16:creationId xmlns:a16="http://schemas.microsoft.com/office/drawing/2014/main" id="{CA90A68B-18F2-EB6D-405C-05DA165F84FF}"/>
              </a:ext>
            </a:extLst>
          </p:cNvPr>
          <p:cNvSpPr/>
          <p:nvPr/>
        </p:nvSpPr>
        <p:spPr>
          <a:xfrm>
            <a:off x="2135560" y="4941168"/>
            <a:ext cx="1944216" cy="1016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矩形 67">
            <a:extLst>
              <a:ext uri="{FF2B5EF4-FFF2-40B4-BE49-F238E27FC236}">
                <a16:creationId xmlns:a16="http://schemas.microsoft.com/office/drawing/2014/main" id="{977BE685-669D-D46A-5AA2-C029E27C284A}"/>
              </a:ext>
            </a:extLst>
          </p:cNvPr>
          <p:cNvSpPr/>
          <p:nvPr/>
        </p:nvSpPr>
        <p:spPr>
          <a:xfrm>
            <a:off x="720000" y="5958000"/>
            <a:ext cx="1343552" cy="6567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5028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2913E5-FC60-8400-B2ED-1619E66B41C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6338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2CC6737-5093-FBA3-C376-0DF02AEB3C9B}"/>
              </a:ext>
            </a:extLst>
          </p:cNvPr>
          <p:cNvSpPr/>
          <p:nvPr/>
        </p:nvSpPr>
        <p:spPr bwMode="auto">
          <a:xfrm>
            <a:off x="10927698" y="2255116"/>
            <a:ext cx="295140" cy="3340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0771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D63054-45B4-9B69-63A5-8D81CE1A568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764704"/>
            <a:ext cx="11520000" cy="3351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8019D4E-F294-66CA-D335-BF8F75C87E9B}"/>
              </a:ext>
            </a:extLst>
          </p:cNvPr>
          <p:cNvSpPr/>
          <p:nvPr/>
        </p:nvSpPr>
        <p:spPr bwMode="auto">
          <a:xfrm>
            <a:off x="10908657" y="1738509"/>
            <a:ext cx="323702" cy="3341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F6BDFE3-EC49-62A5-ED05-66761238E35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83" r="31338" b="7960"/>
          <a:stretch/>
        </p:blipFill>
        <p:spPr>
          <a:xfrm>
            <a:off x="9048328" y="3789040"/>
            <a:ext cx="2098840" cy="26204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26868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52093C-876E-EF24-DA57-75123507AB7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06"/>
          <a:stretch/>
        </p:blipFill>
        <p:spPr>
          <a:xfrm>
            <a:off x="335360" y="764704"/>
            <a:ext cx="11520000" cy="3200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494E170-6F1C-3419-C40B-22F5B96B4709}"/>
              </a:ext>
            </a:extLst>
          </p:cNvPr>
          <p:cNvSpPr/>
          <p:nvPr/>
        </p:nvSpPr>
        <p:spPr bwMode="auto">
          <a:xfrm>
            <a:off x="10808087" y="2793194"/>
            <a:ext cx="371305" cy="323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3A3EA0C-DD0D-4CBD-32CE-4581A97FD2D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24" r="23747" b="7961"/>
          <a:stretch/>
        </p:blipFill>
        <p:spPr>
          <a:xfrm>
            <a:off x="7852458" y="4077072"/>
            <a:ext cx="2708038" cy="26426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85939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1076B6-FFCC-F749-6766-EF52EEEB1DC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7562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FAA7543B-D7E7-8D80-BDA2-6F1E490F5CA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37" r="3739"/>
          <a:stretch/>
        </p:blipFill>
        <p:spPr>
          <a:xfrm>
            <a:off x="839416" y="1556792"/>
            <a:ext cx="11089232" cy="21522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AFEB3FF-86E4-FCC8-C8E6-12DEC8656462}"/>
              </a:ext>
            </a:extLst>
          </p:cNvPr>
          <p:cNvSpPr/>
          <p:nvPr/>
        </p:nvSpPr>
        <p:spPr bwMode="auto">
          <a:xfrm>
            <a:off x="10921796" y="2517440"/>
            <a:ext cx="314181" cy="3431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551A8F0F-009A-676E-77B7-0589A558FDD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825" r="22495" b="5077"/>
          <a:stretch/>
        </p:blipFill>
        <p:spPr>
          <a:xfrm>
            <a:off x="7994536" y="4077072"/>
            <a:ext cx="2903596" cy="20722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65151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F909BC-1D88-7C78-DE3D-D7E515E87F5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3" b="5487"/>
          <a:stretch/>
        </p:blipFill>
        <p:spPr>
          <a:xfrm>
            <a:off x="551384" y="760211"/>
            <a:ext cx="11087952" cy="3465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6E9F2C8-289E-D624-E8D3-2705777A3B9B}"/>
              </a:ext>
            </a:extLst>
          </p:cNvPr>
          <p:cNvSpPr/>
          <p:nvPr/>
        </p:nvSpPr>
        <p:spPr bwMode="auto">
          <a:xfrm>
            <a:off x="10632504" y="2641484"/>
            <a:ext cx="367148" cy="4994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27E6B70-A4AC-F472-9BEC-AC4BEE9B60B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42" r="30965" b="5076"/>
          <a:stretch/>
        </p:blipFill>
        <p:spPr>
          <a:xfrm>
            <a:off x="9160038" y="4149080"/>
            <a:ext cx="2192546" cy="2596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18271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C5067D-5BE5-3396-99F9-D79DD4DCFF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648" y="764704"/>
            <a:ext cx="11520000" cy="2686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BC15481-677C-74A9-4FA2-1F1C880F4519}"/>
              </a:ext>
            </a:extLst>
          </p:cNvPr>
          <p:cNvSpPr/>
          <p:nvPr/>
        </p:nvSpPr>
        <p:spPr bwMode="auto">
          <a:xfrm>
            <a:off x="10881375" y="1993426"/>
            <a:ext cx="371305" cy="3238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160CAB5-45D9-44DF-A238-E27B170872E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00" r="26518" b="5076"/>
          <a:stretch/>
        </p:blipFill>
        <p:spPr>
          <a:xfrm>
            <a:off x="8681131" y="3523952"/>
            <a:ext cx="2418022" cy="2617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78985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38</cp:revision>
  <dcterms:created xsi:type="dcterms:W3CDTF">2015-09-16T06:52:26Z</dcterms:created>
  <dcterms:modified xsi:type="dcterms:W3CDTF">2023-05-22T05:56:27Z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