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9" r:id="rId3"/>
    <p:sldId id="388" r:id="rId4"/>
    <p:sldId id="387" r:id="rId5"/>
    <p:sldId id="386" r:id="rId6"/>
    <p:sldId id="385" r:id="rId7"/>
    <p:sldId id="384" r:id="rId8"/>
    <p:sldId id="383" r:id="rId9"/>
    <p:sldId id="381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87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35B13-E712-CA47-19E7-9F51340F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44824"/>
            <a:ext cx="11520000" cy="2914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4A0C0-9235-4274-CE56-56172A27EC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520000" cy="56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2D355-793B-63BA-3CEC-DDCB6B3BC4E2}"/>
              </a:ext>
            </a:extLst>
          </p:cNvPr>
          <p:cNvSpPr/>
          <p:nvPr/>
        </p:nvSpPr>
        <p:spPr bwMode="auto">
          <a:xfrm>
            <a:off x="11014590" y="4032991"/>
            <a:ext cx="371305" cy="33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7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C7F26-4FEA-8AE3-BC99-56EE2C9B0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15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A618C-9738-05F9-B41B-5E511FC75ED0}"/>
              </a:ext>
            </a:extLst>
          </p:cNvPr>
          <p:cNvSpPr/>
          <p:nvPr/>
        </p:nvSpPr>
        <p:spPr bwMode="auto">
          <a:xfrm>
            <a:off x="3773524" y="2490689"/>
            <a:ext cx="866380" cy="409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E08641-F263-13A1-384B-96EF3B6429B9}"/>
              </a:ext>
            </a:extLst>
          </p:cNvPr>
          <p:cNvSpPr/>
          <p:nvPr/>
        </p:nvSpPr>
        <p:spPr bwMode="auto">
          <a:xfrm>
            <a:off x="1964599" y="4471906"/>
            <a:ext cx="304661" cy="323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9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DC308-E47C-8465-0C81-06423CDC9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2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10338-D08C-3787-4E72-FAF801C4C78A}"/>
              </a:ext>
            </a:extLst>
          </p:cNvPr>
          <p:cNvSpPr/>
          <p:nvPr/>
        </p:nvSpPr>
        <p:spPr bwMode="auto">
          <a:xfrm>
            <a:off x="1564731" y="2481736"/>
            <a:ext cx="466512" cy="32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B13BD-D496-A72C-D399-E5FD94C01111}"/>
              </a:ext>
            </a:extLst>
          </p:cNvPr>
          <p:cNvSpPr/>
          <p:nvPr/>
        </p:nvSpPr>
        <p:spPr bwMode="auto">
          <a:xfrm>
            <a:off x="4973128" y="4673300"/>
            <a:ext cx="2218314" cy="4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8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57EB5-CA67-67D6-7DCE-7A3BCD7D2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64F0616-33EC-4D62-E4D2-585045B476DB}"/>
              </a:ext>
            </a:extLst>
          </p:cNvPr>
          <p:cNvSpPr/>
          <p:nvPr/>
        </p:nvSpPr>
        <p:spPr>
          <a:xfrm>
            <a:off x="1343472" y="3573016"/>
            <a:ext cx="54726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1836CE6-61F2-C332-9537-506C3564A6AF}"/>
              </a:ext>
            </a:extLst>
          </p:cNvPr>
          <p:cNvSpPr/>
          <p:nvPr/>
        </p:nvSpPr>
        <p:spPr>
          <a:xfrm>
            <a:off x="2639616" y="4725144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C9DB0-698C-5195-0A0E-DB782586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928C3E3-B1D4-DD43-185E-F103166940AF}"/>
              </a:ext>
            </a:extLst>
          </p:cNvPr>
          <p:cNvSpPr/>
          <p:nvPr/>
        </p:nvSpPr>
        <p:spPr>
          <a:xfrm>
            <a:off x="720000" y="1844824"/>
            <a:ext cx="609608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0B760A1-29D2-30CE-D162-1FBBFB3F4018}"/>
              </a:ext>
            </a:extLst>
          </p:cNvPr>
          <p:cNvSpPr/>
          <p:nvPr/>
        </p:nvSpPr>
        <p:spPr>
          <a:xfrm>
            <a:off x="2063552" y="2924944"/>
            <a:ext cx="2232248" cy="1008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A0A3CC2-D8DE-1566-6A0E-124D187360C5}"/>
              </a:ext>
            </a:extLst>
          </p:cNvPr>
          <p:cNvSpPr/>
          <p:nvPr/>
        </p:nvSpPr>
        <p:spPr>
          <a:xfrm>
            <a:off x="1991544" y="407707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3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E8AFA-9A81-7EDA-4792-6484FA081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96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7BDF7-8385-E0D1-07CB-7B40BD164CD3}"/>
              </a:ext>
            </a:extLst>
          </p:cNvPr>
          <p:cNvSpPr/>
          <p:nvPr/>
        </p:nvSpPr>
        <p:spPr bwMode="auto">
          <a:xfrm>
            <a:off x="1287067" y="6221552"/>
            <a:ext cx="1784597" cy="33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2BC1627-ADDF-8AF1-5F7A-640B2E401418}"/>
              </a:ext>
            </a:extLst>
          </p:cNvPr>
          <p:cNvSpPr/>
          <p:nvPr/>
        </p:nvSpPr>
        <p:spPr>
          <a:xfrm>
            <a:off x="3071664" y="6221552"/>
            <a:ext cx="1224136" cy="37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19B75BF-5D5A-39C9-8524-111ED1838CE5}"/>
              </a:ext>
            </a:extLst>
          </p:cNvPr>
          <p:cNvSpPr/>
          <p:nvPr/>
        </p:nvSpPr>
        <p:spPr>
          <a:xfrm>
            <a:off x="4295800" y="6221552"/>
            <a:ext cx="1224136" cy="37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24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30CCC-8578-5A1B-4DEC-DE23CB603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4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EF0E0-ABAA-FDF2-F04E-C09ABF99A820}"/>
              </a:ext>
            </a:extLst>
          </p:cNvPr>
          <p:cNvSpPr/>
          <p:nvPr/>
        </p:nvSpPr>
        <p:spPr bwMode="auto">
          <a:xfrm>
            <a:off x="1348363" y="3643538"/>
            <a:ext cx="2803421" cy="505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B330E-9235-96C2-B5D8-0A4F236849EE}"/>
              </a:ext>
            </a:extLst>
          </p:cNvPr>
          <p:cNvSpPr/>
          <p:nvPr/>
        </p:nvSpPr>
        <p:spPr bwMode="auto">
          <a:xfrm>
            <a:off x="1386447" y="4365104"/>
            <a:ext cx="2261281" cy="58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E2091DA-8A36-BD84-1CAF-CD798E1CDF67}"/>
              </a:ext>
            </a:extLst>
          </p:cNvPr>
          <p:cNvSpPr/>
          <p:nvPr/>
        </p:nvSpPr>
        <p:spPr>
          <a:xfrm>
            <a:off x="4189867" y="3643538"/>
            <a:ext cx="1114045" cy="433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AA3EFD-75E0-DB4A-E04A-B136E77A1D31}"/>
              </a:ext>
            </a:extLst>
          </p:cNvPr>
          <p:cNvSpPr/>
          <p:nvPr/>
        </p:nvSpPr>
        <p:spPr>
          <a:xfrm>
            <a:off x="5303912" y="3493552"/>
            <a:ext cx="1512168" cy="583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D64EDEA-08D0-F78C-E353-5D69EBD86CCA}"/>
              </a:ext>
            </a:extLst>
          </p:cNvPr>
          <p:cNvSpPr/>
          <p:nvPr/>
        </p:nvSpPr>
        <p:spPr>
          <a:xfrm>
            <a:off x="3647728" y="4365104"/>
            <a:ext cx="1368152" cy="505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4110941-9223-CAED-A0B9-65958A2AD59A}"/>
              </a:ext>
            </a:extLst>
          </p:cNvPr>
          <p:cNvSpPr/>
          <p:nvPr/>
        </p:nvSpPr>
        <p:spPr>
          <a:xfrm>
            <a:off x="5015880" y="4363618"/>
            <a:ext cx="1440160" cy="433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2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0CF4B-5245-0CB2-E21C-EA37C20E5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18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5AFD136-D15E-42F5-92C7-3BCCC76A7D79}"/>
              </a:ext>
            </a:extLst>
          </p:cNvPr>
          <p:cNvSpPr/>
          <p:nvPr/>
        </p:nvSpPr>
        <p:spPr>
          <a:xfrm>
            <a:off x="1127448" y="2132856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7F0EB39-3B0E-2274-EE84-A86387AC75FD}"/>
              </a:ext>
            </a:extLst>
          </p:cNvPr>
          <p:cNvSpPr/>
          <p:nvPr/>
        </p:nvSpPr>
        <p:spPr>
          <a:xfrm>
            <a:off x="1127448" y="270892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BE29E6-1540-59C2-F136-4AB2C3E3C009}"/>
              </a:ext>
            </a:extLst>
          </p:cNvPr>
          <p:cNvSpPr/>
          <p:nvPr/>
        </p:nvSpPr>
        <p:spPr>
          <a:xfrm>
            <a:off x="2639616" y="270892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3A06A30-AF6E-C0D2-1E4B-25896A890066}"/>
              </a:ext>
            </a:extLst>
          </p:cNvPr>
          <p:cNvSpPr/>
          <p:nvPr/>
        </p:nvSpPr>
        <p:spPr>
          <a:xfrm>
            <a:off x="4007768" y="2708920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FA4A867-5F8A-33B4-D930-2585EFECDA9F}"/>
              </a:ext>
            </a:extLst>
          </p:cNvPr>
          <p:cNvSpPr/>
          <p:nvPr/>
        </p:nvSpPr>
        <p:spPr>
          <a:xfrm>
            <a:off x="1127448" y="3212976"/>
            <a:ext cx="475252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046AE52-5940-A795-C263-106A99B0D319}"/>
              </a:ext>
            </a:extLst>
          </p:cNvPr>
          <p:cNvSpPr/>
          <p:nvPr/>
        </p:nvSpPr>
        <p:spPr>
          <a:xfrm>
            <a:off x="1127448" y="3789041"/>
            <a:ext cx="4752528" cy="49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61C6DA8-AE75-B622-4F5C-2763B7F364B3}"/>
              </a:ext>
            </a:extLst>
          </p:cNvPr>
          <p:cNvSpPr/>
          <p:nvPr/>
        </p:nvSpPr>
        <p:spPr>
          <a:xfrm>
            <a:off x="1127448" y="4399033"/>
            <a:ext cx="4752528" cy="686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8FF465-25D9-75A9-4FFC-3FBE03B21D96}"/>
              </a:ext>
            </a:extLst>
          </p:cNvPr>
          <p:cNvSpPr/>
          <p:nvPr/>
        </p:nvSpPr>
        <p:spPr>
          <a:xfrm>
            <a:off x="1127448" y="5227010"/>
            <a:ext cx="4752528" cy="730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75C1E46-8CB6-D82F-FCE6-58455D97EFBE}"/>
              </a:ext>
            </a:extLst>
          </p:cNvPr>
          <p:cNvSpPr/>
          <p:nvPr/>
        </p:nvSpPr>
        <p:spPr>
          <a:xfrm>
            <a:off x="1127448" y="6099824"/>
            <a:ext cx="4752528" cy="632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5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66899-FB5A-39EE-9D5A-81BF5F9892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69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EEE0C57-6CA1-3862-9578-1AB925191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621" y="2676682"/>
            <a:ext cx="2022538" cy="181607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68893871-0BAD-5EC8-B074-C80F5E1020B2}"/>
              </a:ext>
            </a:extLst>
          </p:cNvPr>
          <p:cNvSpPr/>
          <p:nvPr/>
        </p:nvSpPr>
        <p:spPr>
          <a:xfrm>
            <a:off x="1055440" y="3645024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48D91A5-5C78-F7E7-DB98-835D79200D02}"/>
              </a:ext>
            </a:extLst>
          </p:cNvPr>
          <p:cNvSpPr/>
          <p:nvPr/>
        </p:nvSpPr>
        <p:spPr>
          <a:xfrm>
            <a:off x="1127448" y="4077072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7D6896D-B6FB-52BB-9879-0887FC04E238}"/>
              </a:ext>
            </a:extLst>
          </p:cNvPr>
          <p:cNvSpPr/>
          <p:nvPr/>
        </p:nvSpPr>
        <p:spPr>
          <a:xfrm>
            <a:off x="1127448" y="4941168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F98AC5-AA87-4F81-3FC7-0C382AED07BA}"/>
              </a:ext>
            </a:extLst>
          </p:cNvPr>
          <p:cNvSpPr/>
          <p:nvPr/>
        </p:nvSpPr>
        <p:spPr>
          <a:xfrm>
            <a:off x="1127448" y="5445224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5D1E320-5CFE-6BBC-1F2B-56A4487D1C65}"/>
              </a:ext>
            </a:extLst>
          </p:cNvPr>
          <p:cNvSpPr/>
          <p:nvPr/>
        </p:nvSpPr>
        <p:spPr>
          <a:xfrm>
            <a:off x="1199456" y="6021288"/>
            <a:ext cx="2520280" cy="63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14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4852E-CB52-56C5-3C44-AF4912B70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72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CC5E2EB-4D44-FA62-ED41-FEB99AE9AFC9}"/>
              </a:ext>
            </a:extLst>
          </p:cNvPr>
          <p:cNvSpPr/>
          <p:nvPr/>
        </p:nvSpPr>
        <p:spPr>
          <a:xfrm>
            <a:off x="1271464" y="4005064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A728B25-A205-91DE-1BC9-8DD3C8B86EEA}"/>
              </a:ext>
            </a:extLst>
          </p:cNvPr>
          <p:cNvSpPr/>
          <p:nvPr/>
        </p:nvSpPr>
        <p:spPr>
          <a:xfrm>
            <a:off x="1271464" y="4653136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C79A840-519E-397B-E430-2E2D1550401A}"/>
              </a:ext>
            </a:extLst>
          </p:cNvPr>
          <p:cNvSpPr/>
          <p:nvPr/>
        </p:nvSpPr>
        <p:spPr>
          <a:xfrm>
            <a:off x="1271464" y="5301208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021088-8351-6521-354F-2A2F1694910C}"/>
              </a:ext>
            </a:extLst>
          </p:cNvPr>
          <p:cNvSpPr/>
          <p:nvPr/>
        </p:nvSpPr>
        <p:spPr>
          <a:xfrm>
            <a:off x="1271464" y="602128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05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DDFB6-709A-5D56-A19F-189D8927D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91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7496A-5A20-7C38-A826-3D9440612077}"/>
              </a:ext>
            </a:extLst>
          </p:cNvPr>
          <p:cNvSpPr/>
          <p:nvPr/>
        </p:nvSpPr>
        <p:spPr bwMode="auto">
          <a:xfrm>
            <a:off x="10757486" y="2598927"/>
            <a:ext cx="290678" cy="31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55A6AD-67CD-D20B-CBA9-9CC6E76EE4B4}"/>
              </a:ext>
            </a:extLst>
          </p:cNvPr>
          <p:cNvSpPr/>
          <p:nvPr/>
        </p:nvSpPr>
        <p:spPr bwMode="auto">
          <a:xfrm>
            <a:off x="10712067" y="4842965"/>
            <a:ext cx="354264" cy="31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93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B9ACA-2B11-FE5F-1D11-05A6D4AF2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6652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9842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CBC2C-FEC3-4421-4ECB-087C3A044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00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C206689-D807-57CD-7B09-76F3FC84AB51}"/>
              </a:ext>
            </a:extLst>
          </p:cNvPr>
          <p:cNvSpPr/>
          <p:nvPr/>
        </p:nvSpPr>
        <p:spPr>
          <a:xfrm>
            <a:off x="720000" y="1052736"/>
            <a:ext cx="3359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267BB2A-688E-1363-6996-A325671A73C6}"/>
              </a:ext>
            </a:extLst>
          </p:cNvPr>
          <p:cNvSpPr/>
          <p:nvPr/>
        </p:nvSpPr>
        <p:spPr>
          <a:xfrm>
            <a:off x="4079776" y="1124744"/>
            <a:ext cx="5328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B32BB5E-602E-C190-D60F-DC8201B36FD8}"/>
              </a:ext>
            </a:extLst>
          </p:cNvPr>
          <p:cNvSpPr/>
          <p:nvPr/>
        </p:nvSpPr>
        <p:spPr>
          <a:xfrm>
            <a:off x="623392" y="1844824"/>
            <a:ext cx="47525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F6AE743-1C15-4786-6DBF-C373199E1034}"/>
              </a:ext>
            </a:extLst>
          </p:cNvPr>
          <p:cNvSpPr/>
          <p:nvPr/>
        </p:nvSpPr>
        <p:spPr>
          <a:xfrm>
            <a:off x="720000" y="2564904"/>
            <a:ext cx="38638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D460074-76E2-9057-14F8-133F9E0E9A5D}"/>
              </a:ext>
            </a:extLst>
          </p:cNvPr>
          <p:cNvSpPr/>
          <p:nvPr/>
        </p:nvSpPr>
        <p:spPr>
          <a:xfrm>
            <a:off x="720000" y="3284984"/>
            <a:ext cx="48719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611539C-F91E-29E1-864C-9EDDFBC71A13}"/>
              </a:ext>
            </a:extLst>
          </p:cNvPr>
          <p:cNvSpPr/>
          <p:nvPr/>
        </p:nvSpPr>
        <p:spPr>
          <a:xfrm>
            <a:off x="720000" y="3933056"/>
            <a:ext cx="29277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15FE1A1-94D0-ABF9-AD36-08DCED35E392}"/>
              </a:ext>
            </a:extLst>
          </p:cNvPr>
          <p:cNvSpPr/>
          <p:nvPr/>
        </p:nvSpPr>
        <p:spPr>
          <a:xfrm>
            <a:off x="3647728" y="3933056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3A0B491-1E89-4B36-082E-4CB0125FB9F9}"/>
              </a:ext>
            </a:extLst>
          </p:cNvPr>
          <p:cNvSpPr/>
          <p:nvPr/>
        </p:nvSpPr>
        <p:spPr>
          <a:xfrm>
            <a:off x="720000" y="4653136"/>
            <a:ext cx="9624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4158BB5-B8A2-8343-57B3-B62340E1A2E7}"/>
              </a:ext>
            </a:extLst>
          </p:cNvPr>
          <p:cNvSpPr/>
          <p:nvPr/>
        </p:nvSpPr>
        <p:spPr>
          <a:xfrm>
            <a:off x="720000" y="5301208"/>
            <a:ext cx="9408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8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968CE-9400-3245-319A-3AE581C3BA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6"/>
          <a:stretch/>
        </p:blipFill>
        <p:spPr>
          <a:xfrm>
            <a:off x="479376" y="764704"/>
            <a:ext cx="11520000" cy="4619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8754B3C-0E1F-82AE-83D4-A4DA7ED86D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3" t="49038" r="21633"/>
          <a:stretch/>
        </p:blipFill>
        <p:spPr>
          <a:xfrm>
            <a:off x="5453627" y="4125726"/>
            <a:ext cx="5429768" cy="182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FF0992-B39D-6708-F10A-E030496379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098" y="4034120"/>
            <a:ext cx="2513878" cy="15242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16788C9-8327-A9A0-B0B9-00DBA58264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22" y="4077072"/>
            <a:ext cx="2608214" cy="148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1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E86D6-0EC4-786D-AC24-3591A9DBF8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86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92BC788-0EB8-1455-FEF4-D6CB61073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020" y="3284984"/>
            <a:ext cx="3224300" cy="195503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D08B04-11DA-3BBC-AFFD-F891F06CE0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82" y="3236976"/>
            <a:ext cx="3545092" cy="201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0FF56-0E48-F081-F7CB-19457A927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4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CA2FAD8-B8E9-B3FF-346E-DCE68DB8E1DF}"/>
              </a:ext>
            </a:extLst>
          </p:cNvPr>
          <p:cNvSpPr/>
          <p:nvPr/>
        </p:nvSpPr>
        <p:spPr>
          <a:xfrm>
            <a:off x="623392" y="980728"/>
            <a:ext cx="84249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0A02077-E4BA-5364-3562-34FF4D99C609}"/>
              </a:ext>
            </a:extLst>
          </p:cNvPr>
          <p:cNvSpPr/>
          <p:nvPr/>
        </p:nvSpPr>
        <p:spPr>
          <a:xfrm>
            <a:off x="720000" y="1628800"/>
            <a:ext cx="42238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2FCCBE56-E950-E736-8379-4813AF76EBBE}"/>
              </a:ext>
            </a:extLst>
          </p:cNvPr>
          <p:cNvSpPr/>
          <p:nvPr/>
        </p:nvSpPr>
        <p:spPr>
          <a:xfrm>
            <a:off x="720000" y="2420888"/>
            <a:ext cx="32157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2BED276-836D-C1A9-D27A-13FDC233D1D7}"/>
              </a:ext>
            </a:extLst>
          </p:cNvPr>
          <p:cNvSpPr/>
          <p:nvPr/>
        </p:nvSpPr>
        <p:spPr>
          <a:xfrm>
            <a:off x="720000" y="2924944"/>
            <a:ext cx="33597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A302C6E-DF87-303A-59B3-223D1FAE3F2E}"/>
              </a:ext>
            </a:extLst>
          </p:cNvPr>
          <p:cNvSpPr/>
          <p:nvPr/>
        </p:nvSpPr>
        <p:spPr>
          <a:xfrm>
            <a:off x="4079776" y="2924944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C1CB6EB-BD73-DA1E-FF45-8E08E2567CE9}"/>
              </a:ext>
            </a:extLst>
          </p:cNvPr>
          <p:cNvSpPr/>
          <p:nvPr/>
        </p:nvSpPr>
        <p:spPr>
          <a:xfrm>
            <a:off x="720000" y="3501008"/>
            <a:ext cx="5376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DBF4E1D-E308-919E-5181-667C528DE16A}"/>
              </a:ext>
            </a:extLst>
          </p:cNvPr>
          <p:cNvSpPr/>
          <p:nvPr/>
        </p:nvSpPr>
        <p:spPr>
          <a:xfrm>
            <a:off x="720000" y="4437112"/>
            <a:ext cx="17756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515539C-A1FF-7A44-8E25-3124545B73F7}"/>
              </a:ext>
            </a:extLst>
          </p:cNvPr>
          <p:cNvSpPr/>
          <p:nvPr/>
        </p:nvSpPr>
        <p:spPr>
          <a:xfrm>
            <a:off x="720000" y="5229200"/>
            <a:ext cx="24956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5662C6F-59E2-90DE-39A2-730A157A95BC}"/>
              </a:ext>
            </a:extLst>
          </p:cNvPr>
          <p:cNvSpPr/>
          <p:nvPr/>
        </p:nvSpPr>
        <p:spPr>
          <a:xfrm>
            <a:off x="3215680" y="530120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B4E3E718-FACE-791A-3DE8-CA678A092C28}"/>
              </a:ext>
            </a:extLst>
          </p:cNvPr>
          <p:cNvSpPr/>
          <p:nvPr/>
        </p:nvSpPr>
        <p:spPr>
          <a:xfrm>
            <a:off x="4295800" y="544522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C2A1E76-17B1-5DDC-C4A5-AE4184696417}"/>
              </a:ext>
            </a:extLst>
          </p:cNvPr>
          <p:cNvSpPr/>
          <p:nvPr/>
        </p:nvSpPr>
        <p:spPr>
          <a:xfrm>
            <a:off x="623392" y="609329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8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8A7A4-D68E-526B-6012-8B0B5298B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03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296C5B5-631C-CD5E-0A9C-0C064E060C5B}"/>
              </a:ext>
            </a:extLst>
          </p:cNvPr>
          <p:cNvSpPr/>
          <p:nvPr/>
        </p:nvSpPr>
        <p:spPr>
          <a:xfrm>
            <a:off x="720000" y="836712"/>
            <a:ext cx="5015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B439D98-0AD5-39B8-2459-C35ECE0D2AFB}"/>
              </a:ext>
            </a:extLst>
          </p:cNvPr>
          <p:cNvSpPr/>
          <p:nvPr/>
        </p:nvSpPr>
        <p:spPr>
          <a:xfrm>
            <a:off x="720000" y="1556792"/>
            <a:ext cx="18476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EEDA666-6DA0-546C-02C9-7F6EF4C7B8C6}"/>
              </a:ext>
            </a:extLst>
          </p:cNvPr>
          <p:cNvSpPr/>
          <p:nvPr/>
        </p:nvSpPr>
        <p:spPr>
          <a:xfrm>
            <a:off x="623392" y="2060848"/>
            <a:ext cx="10153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44D9BD5-68AD-8DBB-AF9E-DA1A9356C131}"/>
              </a:ext>
            </a:extLst>
          </p:cNvPr>
          <p:cNvSpPr/>
          <p:nvPr/>
        </p:nvSpPr>
        <p:spPr>
          <a:xfrm>
            <a:off x="720000" y="2708920"/>
            <a:ext cx="7032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6DBFEFC-8E5E-F0B5-DFC6-42C1607553E2}"/>
              </a:ext>
            </a:extLst>
          </p:cNvPr>
          <p:cNvSpPr/>
          <p:nvPr/>
        </p:nvSpPr>
        <p:spPr>
          <a:xfrm>
            <a:off x="623392" y="3429000"/>
            <a:ext cx="52565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C9F1224-576F-D34A-37C7-3A032D20B019}"/>
              </a:ext>
            </a:extLst>
          </p:cNvPr>
          <p:cNvSpPr/>
          <p:nvPr/>
        </p:nvSpPr>
        <p:spPr>
          <a:xfrm>
            <a:off x="720000" y="4437112"/>
            <a:ext cx="6888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4347D62-B03A-C91F-03BB-CACDE4AE935F}"/>
              </a:ext>
            </a:extLst>
          </p:cNvPr>
          <p:cNvSpPr/>
          <p:nvPr/>
        </p:nvSpPr>
        <p:spPr>
          <a:xfrm>
            <a:off x="720000" y="5229200"/>
            <a:ext cx="36478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3D34C61-6553-3233-E4DD-3D8882F742F5}"/>
              </a:ext>
            </a:extLst>
          </p:cNvPr>
          <p:cNvSpPr/>
          <p:nvPr/>
        </p:nvSpPr>
        <p:spPr>
          <a:xfrm>
            <a:off x="623392" y="594928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11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2704E-6516-340C-6FA7-A8A8E9046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58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DDD8E-25F6-B592-592D-F06A031BE4EB}"/>
              </a:ext>
            </a:extLst>
          </p:cNvPr>
          <p:cNvSpPr/>
          <p:nvPr/>
        </p:nvSpPr>
        <p:spPr bwMode="auto">
          <a:xfrm>
            <a:off x="9773478" y="1171931"/>
            <a:ext cx="320986" cy="28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6D1611-8B08-7E04-62C9-F9C1FFB95869}"/>
              </a:ext>
            </a:extLst>
          </p:cNvPr>
          <p:cNvSpPr/>
          <p:nvPr/>
        </p:nvSpPr>
        <p:spPr bwMode="auto">
          <a:xfrm>
            <a:off x="9798169" y="3742918"/>
            <a:ext cx="288066" cy="28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11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E871C-92E2-83EA-2FDE-35A357E00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520000" cy="490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E5BE6-73F0-8BFF-5770-0F453BE871BD}"/>
              </a:ext>
            </a:extLst>
          </p:cNvPr>
          <p:cNvSpPr/>
          <p:nvPr/>
        </p:nvSpPr>
        <p:spPr bwMode="auto">
          <a:xfrm>
            <a:off x="11024111" y="1672126"/>
            <a:ext cx="371305" cy="333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6B943-215C-3729-6C0C-4C828E10D6A1}"/>
              </a:ext>
            </a:extLst>
          </p:cNvPr>
          <p:cNvSpPr/>
          <p:nvPr/>
        </p:nvSpPr>
        <p:spPr bwMode="auto">
          <a:xfrm>
            <a:off x="11052673" y="3969442"/>
            <a:ext cx="323702" cy="333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30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71F04-8149-3F8F-E7EB-8CBBED335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62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ED011-99BE-7F2A-4C60-B6A5EE225791}"/>
              </a:ext>
            </a:extLst>
          </p:cNvPr>
          <p:cNvSpPr/>
          <p:nvPr/>
        </p:nvSpPr>
        <p:spPr bwMode="auto">
          <a:xfrm>
            <a:off x="8448169" y="1833975"/>
            <a:ext cx="371305" cy="32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D8463-C087-5100-2922-983AB4F8B5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06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0F138D-50FC-7339-A6C4-4097D8098FF2}"/>
              </a:ext>
            </a:extLst>
          </p:cNvPr>
          <p:cNvSpPr/>
          <p:nvPr/>
        </p:nvSpPr>
        <p:spPr bwMode="auto">
          <a:xfrm>
            <a:off x="7762681" y="2043283"/>
            <a:ext cx="323702" cy="33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82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19D08-E8FB-F80A-465E-036D6692ED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72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D48FA1-3A2D-0EAD-4BC4-CC5FD9FD2048}"/>
              </a:ext>
            </a:extLst>
          </p:cNvPr>
          <p:cNvSpPr/>
          <p:nvPr/>
        </p:nvSpPr>
        <p:spPr bwMode="auto">
          <a:xfrm>
            <a:off x="10980665" y="2711769"/>
            <a:ext cx="314181" cy="333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90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55C08-D867-F383-BDD4-7BD6A589FC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/>
          <a:stretch/>
        </p:blipFill>
        <p:spPr>
          <a:xfrm>
            <a:off x="479376" y="764704"/>
            <a:ext cx="11520000" cy="295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ADCFF-CFEB-BDA5-BA7B-4CAAAEFEFB7A}"/>
              </a:ext>
            </a:extLst>
          </p:cNvPr>
          <p:cNvSpPr/>
          <p:nvPr/>
        </p:nvSpPr>
        <p:spPr bwMode="auto">
          <a:xfrm>
            <a:off x="10942582" y="1624119"/>
            <a:ext cx="371305" cy="324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D4B565-7FD1-7107-7C45-AE86A5436C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" t="4743" r="20418" b="1652"/>
          <a:stretch/>
        </p:blipFill>
        <p:spPr>
          <a:xfrm>
            <a:off x="5951984" y="3861048"/>
            <a:ext cx="4875032" cy="2732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879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4CC22-3465-3713-43E3-FFD39DD65C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"/>
          <a:stretch/>
        </p:blipFill>
        <p:spPr>
          <a:xfrm>
            <a:off x="407368" y="764704"/>
            <a:ext cx="11520000" cy="3767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04AA5-E7A6-1EB4-F4E0-4410AB7D3F8D}"/>
              </a:ext>
            </a:extLst>
          </p:cNvPr>
          <p:cNvSpPr/>
          <p:nvPr/>
        </p:nvSpPr>
        <p:spPr bwMode="auto">
          <a:xfrm>
            <a:off x="10918177" y="2433433"/>
            <a:ext cx="295140" cy="33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ED8531-CEE6-E22C-4AA4-CAA7C2E4FE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6" r="27587" b="2841"/>
          <a:stretch/>
        </p:blipFill>
        <p:spPr>
          <a:xfrm>
            <a:off x="8760296" y="3068960"/>
            <a:ext cx="2830916" cy="349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609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2023-05-23T14:14:24Z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