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5" r:id="rId3"/>
    <p:sldId id="394" r:id="rId4"/>
    <p:sldId id="392" r:id="rId5"/>
    <p:sldId id="390" r:id="rId6"/>
    <p:sldId id="388" r:id="rId7"/>
    <p:sldId id="387" r:id="rId8"/>
    <p:sldId id="386" r:id="rId9"/>
    <p:sldId id="385" r:id="rId10"/>
    <p:sldId id="383" r:id="rId11"/>
    <p:sldId id="381" r:id="rId12"/>
    <p:sldId id="380" r:id="rId13"/>
    <p:sldId id="378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2EF4E-430B-82D4-C099-7F38A289C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520000" cy="295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C33B9-F1AB-CBEA-6B08-D1A6CCEDE0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"/>
          <a:stretch/>
        </p:blipFill>
        <p:spPr>
          <a:xfrm>
            <a:off x="695400" y="836712"/>
            <a:ext cx="10514448" cy="331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9626A-00F6-0E19-8FC4-66D3C345CAA9}"/>
              </a:ext>
            </a:extLst>
          </p:cNvPr>
          <p:cNvSpPr/>
          <p:nvPr/>
        </p:nvSpPr>
        <p:spPr bwMode="auto">
          <a:xfrm>
            <a:off x="10200456" y="2852936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F920CC-40A5-D68C-04DB-C3133AE1DC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" r="49297" b="3154"/>
          <a:stretch/>
        </p:blipFill>
        <p:spPr>
          <a:xfrm>
            <a:off x="8783999" y="3622226"/>
            <a:ext cx="2832914" cy="323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66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D5F69-E3F8-95B3-DEF2-81B6FC348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0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D4032-67BD-8361-03C4-355BE0BF7522}"/>
              </a:ext>
            </a:extLst>
          </p:cNvPr>
          <p:cNvSpPr/>
          <p:nvPr/>
        </p:nvSpPr>
        <p:spPr bwMode="auto">
          <a:xfrm>
            <a:off x="9566244" y="1739473"/>
            <a:ext cx="618842" cy="3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9C6AF1-9E52-9A1F-087C-60371D282355}"/>
              </a:ext>
            </a:extLst>
          </p:cNvPr>
          <p:cNvSpPr/>
          <p:nvPr/>
        </p:nvSpPr>
        <p:spPr bwMode="auto">
          <a:xfrm>
            <a:off x="10299334" y="3771379"/>
            <a:ext cx="828297" cy="419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3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A87BC-AEBB-E2E0-A509-C3C5B20F3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7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4AD1C-1391-34AC-FADB-8C58FA44FF5A}"/>
              </a:ext>
            </a:extLst>
          </p:cNvPr>
          <p:cNvSpPr/>
          <p:nvPr/>
        </p:nvSpPr>
        <p:spPr bwMode="auto">
          <a:xfrm>
            <a:off x="4520293" y="1943608"/>
            <a:ext cx="733090" cy="32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D6DF86-90B5-AAC9-6189-93647E44F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r="47458" b="2338"/>
          <a:stretch/>
        </p:blipFill>
        <p:spPr>
          <a:xfrm>
            <a:off x="7824192" y="2337918"/>
            <a:ext cx="2359198" cy="307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51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81BF5-ED0B-5909-527A-984481598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281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95E15-17A0-5113-F8B3-4D7FB239FA8A}"/>
              </a:ext>
            </a:extLst>
          </p:cNvPr>
          <p:cNvSpPr/>
          <p:nvPr/>
        </p:nvSpPr>
        <p:spPr bwMode="auto">
          <a:xfrm>
            <a:off x="4782714" y="2675820"/>
            <a:ext cx="1037752" cy="41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56AD1C-49D1-E732-E7E7-3D42B112F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46" b="2338"/>
          <a:stretch/>
        </p:blipFill>
        <p:spPr>
          <a:xfrm>
            <a:off x="6795011" y="2780928"/>
            <a:ext cx="4229820" cy="3685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388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2279D-D26D-AABC-2B8E-CDA5B0605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AB088-0666-6D04-957F-4E4B9AB51BC1}"/>
              </a:ext>
            </a:extLst>
          </p:cNvPr>
          <p:cNvSpPr/>
          <p:nvPr/>
        </p:nvSpPr>
        <p:spPr bwMode="auto">
          <a:xfrm>
            <a:off x="1348363" y="3330034"/>
            <a:ext cx="4093884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501F4-6D5E-28BA-45C0-D322E83E5D2B}"/>
              </a:ext>
            </a:extLst>
          </p:cNvPr>
          <p:cNvSpPr/>
          <p:nvPr/>
        </p:nvSpPr>
        <p:spPr bwMode="auto">
          <a:xfrm>
            <a:off x="1405487" y="4016161"/>
            <a:ext cx="4546497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FFCBC1-F509-F8F0-84D5-33FAB868D30D}"/>
              </a:ext>
            </a:extLst>
          </p:cNvPr>
          <p:cNvSpPr/>
          <p:nvPr/>
        </p:nvSpPr>
        <p:spPr bwMode="auto">
          <a:xfrm>
            <a:off x="1348363" y="4702289"/>
            <a:ext cx="3037090" cy="3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5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FBD77-592F-A497-000A-33531422C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7EC37-85EA-18DF-242E-5C136632BCAA}"/>
              </a:ext>
            </a:extLst>
          </p:cNvPr>
          <p:cNvSpPr/>
          <p:nvPr/>
        </p:nvSpPr>
        <p:spPr bwMode="auto">
          <a:xfrm>
            <a:off x="681917" y="1720207"/>
            <a:ext cx="4112925" cy="381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157CB-11C0-1812-5000-A191A2E8F3D2}"/>
              </a:ext>
            </a:extLst>
          </p:cNvPr>
          <p:cNvSpPr/>
          <p:nvPr/>
        </p:nvSpPr>
        <p:spPr bwMode="auto">
          <a:xfrm>
            <a:off x="681917" y="2416430"/>
            <a:ext cx="6638219" cy="41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E42A6C-FD61-FCAC-946A-9E3BC655CCE0}"/>
              </a:ext>
            </a:extLst>
          </p:cNvPr>
          <p:cNvSpPr/>
          <p:nvPr/>
        </p:nvSpPr>
        <p:spPr bwMode="auto">
          <a:xfrm>
            <a:off x="681917" y="3103115"/>
            <a:ext cx="2294479" cy="37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4883E9-30C6-A3DD-ED0A-124B1A154DC1}"/>
              </a:ext>
            </a:extLst>
          </p:cNvPr>
          <p:cNvSpPr/>
          <p:nvPr/>
        </p:nvSpPr>
        <p:spPr bwMode="auto">
          <a:xfrm>
            <a:off x="681917" y="3847024"/>
            <a:ext cx="4246214" cy="4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2D0FE6-54EB-1A56-83A5-B88AA841C541}"/>
              </a:ext>
            </a:extLst>
          </p:cNvPr>
          <p:cNvSpPr/>
          <p:nvPr/>
        </p:nvSpPr>
        <p:spPr bwMode="auto">
          <a:xfrm>
            <a:off x="681917" y="4629082"/>
            <a:ext cx="4341421" cy="4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5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794B3-6F2A-E6CE-B085-BD9187CB8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3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CC483DF-D733-87DB-6B44-FD82AAD31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994" y="3667760"/>
            <a:ext cx="2993450" cy="295535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329E9A8C-4423-04E5-1020-901B243803DE}"/>
              </a:ext>
            </a:extLst>
          </p:cNvPr>
          <p:cNvSpPr/>
          <p:nvPr/>
        </p:nvSpPr>
        <p:spPr>
          <a:xfrm>
            <a:off x="1127448" y="3933056"/>
            <a:ext cx="34563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29B8BC1-6A42-BCA3-84EB-B1838E06F701}"/>
              </a:ext>
            </a:extLst>
          </p:cNvPr>
          <p:cNvSpPr/>
          <p:nvPr/>
        </p:nvSpPr>
        <p:spPr>
          <a:xfrm>
            <a:off x="1127448" y="4941168"/>
            <a:ext cx="36724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3B33F-4B38-B5F0-7C4E-AF7BC1F13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38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C622DE8-ADB7-F89E-9438-E5525EF0BA31}"/>
              </a:ext>
            </a:extLst>
          </p:cNvPr>
          <p:cNvSpPr/>
          <p:nvPr/>
        </p:nvSpPr>
        <p:spPr>
          <a:xfrm>
            <a:off x="1127448" y="2636912"/>
            <a:ext cx="640871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9E7C2B-A511-2157-B83C-83D836358CF7}"/>
              </a:ext>
            </a:extLst>
          </p:cNvPr>
          <p:cNvSpPr/>
          <p:nvPr/>
        </p:nvSpPr>
        <p:spPr>
          <a:xfrm>
            <a:off x="1127448" y="3645024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FEA9C4E-E6CE-0121-FBA5-B28C6205B5C0}"/>
              </a:ext>
            </a:extLst>
          </p:cNvPr>
          <p:cNvSpPr/>
          <p:nvPr/>
        </p:nvSpPr>
        <p:spPr>
          <a:xfrm>
            <a:off x="1127448" y="4149080"/>
            <a:ext cx="45365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A46782E-1788-8E48-D5A5-D24652D02FE8}"/>
              </a:ext>
            </a:extLst>
          </p:cNvPr>
          <p:cNvSpPr/>
          <p:nvPr/>
        </p:nvSpPr>
        <p:spPr>
          <a:xfrm>
            <a:off x="1127448" y="5157192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20D6945-E2C5-4CFA-F7A4-D28D9397CA98}"/>
              </a:ext>
            </a:extLst>
          </p:cNvPr>
          <p:cNvSpPr/>
          <p:nvPr/>
        </p:nvSpPr>
        <p:spPr>
          <a:xfrm>
            <a:off x="1127448" y="4581128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1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957DB-02C5-6CBB-EA50-5486782628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F9136-F24A-3D51-5F35-3D9AD6E2A3DD}"/>
              </a:ext>
            </a:extLst>
          </p:cNvPr>
          <p:cNvSpPr/>
          <p:nvPr/>
        </p:nvSpPr>
        <p:spPr bwMode="auto">
          <a:xfrm>
            <a:off x="1190819" y="2187032"/>
            <a:ext cx="1545974" cy="26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6B767-58A3-4FD4-0820-E6F55957DEA2}"/>
              </a:ext>
            </a:extLst>
          </p:cNvPr>
          <p:cNvSpPr/>
          <p:nvPr/>
        </p:nvSpPr>
        <p:spPr bwMode="auto">
          <a:xfrm>
            <a:off x="1240009" y="2693406"/>
            <a:ext cx="2479727" cy="30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539308-600E-2058-4ED3-968549E4CC50}"/>
              </a:ext>
            </a:extLst>
          </p:cNvPr>
          <p:cNvSpPr/>
          <p:nvPr/>
        </p:nvSpPr>
        <p:spPr bwMode="auto">
          <a:xfrm>
            <a:off x="1240009" y="3227912"/>
            <a:ext cx="2726536" cy="24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25D465-2C33-5EE0-D07F-385BF47058BD}"/>
              </a:ext>
            </a:extLst>
          </p:cNvPr>
          <p:cNvSpPr/>
          <p:nvPr/>
        </p:nvSpPr>
        <p:spPr bwMode="auto">
          <a:xfrm>
            <a:off x="1240009" y="3734285"/>
            <a:ext cx="1602191" cy="21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D8FEB-1A16-1694-277B-5DEAD4B7907C}"/>
              </a:ext>
            </a:extLst>
          </p:cNvPr>
          <p:cNvSpPr/>
          <p:nvPr/>
        </p:nvSpPr>
        <p:spPr bwMode="auto">
          <a:xfrm>
            <a:off x="1240009" y="4240659"/>
            <a:ext cx="1454621" cy="21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3CEB9C-BEE3-7228-AA60-6E0C0DA6D837}"/>
              </a:ext>
            </a:extLst>
          </p:cNvPr>
          <p:cNvSpPr/>
          <p:nvPr/>
        </p:nvSpPr>
        <p:spPr bwMode="auto">
          <a:xfrm>
            <a:off x="1240009" y="4747032"/>
            <a:ext cx="1405430" cy="24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2D1778-6018-F9EF-10DA-2B98F1E2F9A1}"/>
              </a:ext>
            </a:extLst>
          </p:cNvPr>
          <p:cNvSpPr/>
          <p:nvPr/>
        </p:nvSpPr>
        <p:spPr bwMode="auto">
          <a:xfrm>
            <a:off x="1240009" y="5225274"/>
            <a:ext cx="2965459" cy="253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AAC657-0973-AADE-9025-105941B56D58}"/>
              </a:ext>
            </a:extLst>
          </p:cNvPr>
          <p:cNvSpPr/>
          <p:nvPr/>
        </p:nvSpPr>
        <p:spPr bwMode="auto">
          <a:xfrm>
            <a:off x="1240009" y="5731648"/>
            <a:ext cx="1841114" cy="253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3DD86A-8E6F-D626-62BF-616ED2B2725F}"/>
              </a:ext>
            </a:extLst>
          </p:cNvPr>
          <p:cNvSpPr/>
          <p:nvPr/>
        </p:nvSpPr>
        <p:spPr bwMode="auto">
          <a:xfrm>
            <a:off x="1240009" y="6287252"/>
            <a:ext cx="3640066" cy="281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DD877CC-C06F-10D5-34A6-2CD2E5838884}"/>
              </a:ext>
            </a:extLst>
          </p:cNvPr>
          <p:cNvSpPr/>
          <p:nvPr/>
        </p:nvSpPr>
        <p:spPr>
          <a:xfrm>
            <a:off x="3719736" y="2693406"/>
            <a:ext cx="1872208" cy="27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E52DD64-5B99-EF21-5B6D-B7435F1D2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2126350"/>
            <a:ext cx="1983090" cy="209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0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F94E0-9E24-F415-DB24-30E3C2F3C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4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4DA1C-3D12-FCC9-596B-B84271CC5EC8}"/>
              </a:ext>
            </a:extLst>
          </p:cNvPr>
          <p:cNvSpPr/>
          <p:nvPr/>
        </p:nvSpPr>
        <p:spPr bwMode="auto">
          <a:xfrm>
            <a:off x="1318270" y="3811255"/>
            <a:ext cx="3982516" cy="35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89C53-7195-FC06-62CB-E989945DF444}"/>
              </a:ext>
            </a:extLst>
          </p:cNvPr>
          <p:cNvSpPr/>
          <p:nvPr/>
        </p:nvSpPr>
        <p:spPr bwMode="auto">
          <a:xfrm>
            <a:off x="1371846" y="4472093"/>
            <a:ext cx="2241281" cy="33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3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DFEB2-1A1E-692F-301A-9A11DE521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32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3491C-5DE9-1452-329F-81AEC3C5CDAA}"/>
              </a:ext>
            </a:extLst>
          </p:cNvPr>
          <p:cNvSpPr/>
          <p:nvPr/>
        </p:nvSpPr>
        <p:spPr bwMode="auto">
          <a:xfrm>
            <a:off x="10139176" y="2378456"/>
            <a:ext cx="298885" cy="29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7D94E-C566-6DBE-BE43-9A663A6FC116}"/>
              </a:ext>
            </a:extLst>
          </p:cNvPr>
          <p:cNvSpPr/>
          <p:nvPr/>
        </p:nvSpPr>
        <p:spPr bwMode="auto">
          <a:xfrm>
            <a:off x="10139176" y="4232937"/>
            <a:ext cx="290346" cy="30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1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A8517-65C1-2B2E-171B-AF85F0F94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7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3812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24343-350E-DF6A-1E95-4C8E88120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0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A565C92-DB7A-714C-2D30-707D05F5A84B}"/>
              </a:ext>
            </a:extLst>
          </p:cNvPr>
          <p:cNvSpPr/>
          <p:nvPr/>
        </p:nvSpPr>
        <p:spPr>
          <a:xfrm>
            <a:off x="720000" y="980728"/>
            <a:ext cx="7752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43C577B-EB1E-4A06-97B2-4547435ED147}"/>
              </a:ext>
            </a:extLst>
          </p:cNvPr>
          <p:cNvSpPr/>
          <p:nvPr/>
        </p:nvSpPr>
        <p:spPr>
          <a:xfrm>
            <a:off x="720000" y="2420888"/>
            <a:ext cx="107520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DC4716-D5C2-2E0F-F544-5AD23B086D6E}"/>
              </a:ext>
            </a:extLst>
          </p:cNvPr>
          <p:cNvSpPr/>
          <p:nvPr/>
        </p:nvSpPr>
        <p:spPr>
          <a:xfrm>
            <a:off x="720000" y="3140968"/>
            <a:ext cx="10752000" cy="1512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D78B6E6-D84F-18E2-0257-BC70503C09E0}"/>
              </a:ext>
            </a:extLst>
          </p:cNvPr>
          <p:cNvSpPr/>
          <p:nvPr/>
        </p:nvSpPr>
        <p:spPr>
          <a:xfrm>
            <a:off x="720000" y="1775757"/>
            <a:ext cx="7752264" cy="43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2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8614A-1F63-B116-9073-ED90F2998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61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65523-5222-BF9C-865C-CB174DE6A803}"/>
              </a:ext>
            </a:extLst>
          </p:cNvPr>
          <p:cNvSpPr/>
          <p:nvPr/>
        </p:nvSpPr>
        <p:spPr bwMode="auto">
          <a:xfrm>
            <a:off x="1205668" y="3276928"/>
            <a:ext cx="2118053" cy="26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6E19090-0383-D29B-6791-DACD4C974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22011"/>
            <a:ext cx="2648448" cy="1908516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AAF4CCEB-A82C-A8E7-B0A3-6D23D9AE8683}"/>
              </a:ext>
            </a:extLst>
          </p:cNvPr>
          <p:cNvSpPr/>
          <p:nvPr/>
        </p:nvSpPr>
        <p:spPr>
          <a:xfrm>
            <a:off x="1205668" y="3717032"/>
            <a:ext cx="13619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81CE241-F5B8-D5B6-DC43-4575159D2FA7}"/>
              </a:ext>
            </a:extLst>
          </p:cNvPr>
          <p:cNvSpPr/>
          <p:nvPr/>
        </p:nvSpPr>
        <p:spPr>
          <a:xfrm>
            <a:off x="2639616" y="3717032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AAC6134-D5FD-50C0-B2AD-771B4FDC3A03}"/>
              </a:ext>
            </a:extLst>
          </p:cNvPr>
          <p:cNvSpPr/>
          <p:nvPr/>
        </p:nvSpPr>
        <p:spPr>
          <a:xfrm>
            <a:off x="1205668" y="4221088"/>
            <a:ext cx="13619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C60E4C3-59E0-34E3-CDA0-69975A4DE0D9}"/>
              </a:ext>
            </a:extLst>
          </p:cNvPr>
          <p:cNvSpPr/>
          <p:nvPr/>
        </p:nvSpPr>
        <p:spPr>
          <a:xfrm>
            <a:off x="2567608" y="4221088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F847F0F-F842-480A-3CC8-F870AA6C924D}"/>
              </a:ext>
            </a:extLst>
          </p:cNvPr>
          <p:cNvSpPr/>
          <p:nvPr/>
        </p:nvSpPr>
        <p:spPr>
          <a:xfrm>
            <a:off x="1199456" y="4725144"/>
            <a:ext cx="136194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D22F342-365D-82C3-2A5F-6F7CEFC57130}"/>
              </a:ext>
            </a:extLst>
          </p:cNvPr>
          <p:cNvSpPr/>
          <p:nvPr/>
        </p:nvSpPr>
        <p:spPr>
          <a:xfrm>
            <a:off x="1127448" y="5229200"/>
            <a:ext cx="40324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B2300DD-EFDF-E1E9-241E-5A1EA75955C3}"/>
              </a:ext>
            </a:extLst>
          </p:cNvPr>
          <p:cNvSpPr/>
          <p:nvPr/>
        </p:nvSpPr>
        <p:spPr>
          <a:xfrm>
            <a:off x="1199456" y="5733256"/>
            <a:ext cx="4752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3601671-6E03-BB9F-FBA9-197021D39521}"/>
              </a:ext>
            </a:extLst>
          </p:cNvPr>
          <p:cNvSpPr/>
          <p:nvPr/>
        </p:nvSpPr>
        <p:spPr>
          <a:xfrm>
            <a:off x="6023992" y="5733256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1DA7FD9-8DF0-4028-A39F-6853AFCBFEBD}"/>
              </a:ext>
            </a:extLst>
          </p:cNvPr>
          <p:cNvSpPr/>
          <p:nvPr/>
        </p:nvSpPr>
        <p:spPr>
          <a:xfrm>
            <a:off x="1127448" y="6237312"/>
            <a:ext cx="2736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8049779-6C78-BF09-95AC-9B5F2C142C27}"/>
              </a:ext>
            </a:extLst>
          </p:cNvPr>
          <p:cNvSpPr/>
          <p:nvPr/>
        </p:nvSpPr>
        <p:spPr>
          <a:xfrm>
            <a:off x="3863752" y="6237312"/>
            <a:ext cx="2448272" cy="422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52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E06C9-A293-3980-DC65-EEC0FCA03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5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09CBAE5-F840-673E-DE0A-67AA669E23C4}"/>
              </a:ext>
            </a:extLst>
          </p:cNvPr>
          <p:cNvSpPr/>
          <p:nvPr/>
        </p:nvSpPr>
        <p:spPr>
          <a:xfrm>
            <a:off x="720000" y="1052736"/>
            <a:ext cx="47999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84A78AE-B2F8-9457-65F7-7A2A161189CA}"/>
              </a:ext>
            </a:extLst>
          </p:cNvPr>
          <p:cNvSpPr/>
          <p:nvPr/>
        </p:nvSpPr>
        <p:spPr>
          <a:xfrm>
            <a:off x="720000" y="1772816"/>
            <a:ext cx="32877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175E5C-97E6-B310-21B6-550D9514D4F2}"/>
              </a:ext>
            </a:extLst>
          </p:cNvPr>
          <p:cNvSpPr/>
          <p:nvPr/>
        </p:nvSpPr>
        <p:spPr>
          <a:xfrm>
            <a:off x="4007768" y="1772816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AE5DF95-213D-5F74-ACA0-8C823F7368BA}"/>
              </a:ext>
            </a:extLst>
          </p:cNvPr>
          <p:cNvSpPr/>
          <p:nvPr/>
        </p:nvSpPr>
        <p:spPr>
          <a:xfrm>
            <a:off x="720000" y="2492896"/>
            <a:ext cx="3431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B4C7C97-EF1D-FC31-99E7-F4B56ADF722B}"/>
              </a:ext>
            </a:extLst>
          </p:cNvPr>
          <p:cNvSpPr/>
          <p:nvPr/>
        </p:nvSpPr>
        <p:spPr>
          <a:xfrm>
            <a:off x="4151784" y="249289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DE8C989-3E7B-3165-59D0-4D2FED83F17D}"/>
              </a:ext>
            </a:extLst>
          </p:cNvPr>
          <p:cNvSpPr/>
          <p:nvPr/>
        </p:nvSpPr>
        <p:spPr>
          <a:xfrm>
            <a:off x="6744072" y="2492896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2E6BAAC-717F-7DA8-90A5-E47B9B8795F3}"/>
              </a:ext>
            </a:extLst>
          </p:cNvPr>
          <p:cNvSpPr/>
          <p:nvPr/>
        </p:nvSpPr>
        <p:spPr>
          <a:xfrm>
            <a:off x="720000" y="3284984"/>
            <a:ext cx="32157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0E04466-56DE-AE32-A0AA-6EDE7F33C6C3}"/>
              </a:ext>
            </a:extLst>
          </p:cNvPr>
          <p:cNvSpPr/>
          <p:nvPr/>
        </p:nvSpPr>
        <p:spPr>
          <a:xfrm>
            <a:off x="4007768" y="3221696"/>
            <a:ext cx="1872208" cy="42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9C801C-0F2D-F680-D095-27B87F7BA36E}"/>
              </a:ext>
            </a:extLst>
          </p:cNvPr>
          <p:cNvSpPr/>
          <p:nvPr/>
        </p:nvSpPr>
        <p:spPr>
          <a:xfrm>
            <a:off x="720000" y="3861048"/>
            <a:ext cx="35037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5E110D3-30AC-87B5-2B3A-198A79F74470}"/>
              </a:ext>
            </a:extLst>
          </p:cNvPr>
          <p:cNvSpPr/>
          <p:nvPr/>
        </p:nvSpPr>
        <p:spPr>
          <a:xfrm>
            <a:off x="4223792" y="3933056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1B6EAF2-1390-135E-8DAC-6CFB0CA8502D}"/>
              </a:ext>
            </a:extLst>
          </p:cNvPr>
          <p:cNvSpPr/>
          <p:nvPr/>
        </p:nvSpPr>
        <p:spPr>
          <a:xfrm>
            <a:off x="720000" y="4725144"/>
            <a:ext cx="60240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B02B6-4ECB-E184-7B55-1214A99CC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06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9C2E3FC-B376-597F-E9B8-32022C63AA55}"/>
              </a:ext>
            </a:extLst>
          </p:cNvPr>
          <p:cNvSpPr/>
          <p:nvPr/>
        </p:nvSpPr>
        <p:spPr>
          <a:xfrm>
            <a:off x="1055440" y="3717032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B4EC2A8-7E04-CF09-C665-B56C17401886}"/>
              </a:ext>
            </a:extLst>
          </p:cNvPr>
          <p:cNvSpPr/>
          <p:nvPr/>
        </p:nvSpPr>
        <p:spPr>
          <a:xfrm>
            <a:off x="1199456" y="429309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4E9C23F-CBC8-1906-1684-904DFBB36829}"/>
              </a:ext>
            </a:extLst>
          </p:cNvPr>
          <p:cNvSpPr/>
          <p:nvPr/>
        </p:nvSpPr>
        <p:spPr>
          <a:xfrm>
            <a:off x="1055440" y="4869160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6AEB2BB-2989-3C12-BD17-7AC050140869}"/>
              </a:ext>
            </a:extLst>
          </p:cNvPr>
          <p:cNvSpPr/>
          <p:nvPr/>
        </p:nvSpPr>
        <p:spPr>
          <a:xfrm>
            <a:off x="1055440" y="5301208"/>
            <a:ext cx="51845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B7D9E75-E5E2-7C73-569E-4D4DA579F612}"/>
              </a:ext>
            </a:extLst>
          </p:cNvPr>
          <p:cNvSpPr/>
          <p:nvPr/>
        </p:nvSpPr>
        <p:spPr>
          <a:xfrm>
            <a:off x="1055440" y="5733256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99FCC4-74EA-548D-47BE-F90819E15183}"/>
              </a:ext>
            </a:extLst>
          </p:cNvPr>
          <p:cNvSpPr/>
          <p:nvPr/>
        </p:nvSpPr>
        <p:spPr>
          <a:xfrm>
            <a:off x="1173480" y="6238240"/>
            <a:ext cx="2618264" cy="359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9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FD5FA-FA3A-83A0-EABD-F408D8E7C2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74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9FD237B-1DD0-B6E1-E4AD-EAE2DE8DF7CA}"/>
              </a:ext>
            </a:extLst>
          </p:cNvPr>
          <p:cNvSpPr/>
          <p:nvPr/>
        </p:nvSpPr>
        <p:spPr>
          <a:xfrm>
            <a:off x="623392" y="1548072"/>
            <a:ext cx="7992888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9A2A203-6CB8-F356-3613-A83E3F58694D}"/>
              </a:ext>
            </a:extLst>
          </p:cNvPr>
          <p:cNvSpPr/>
          <p:nvPr/>
        </p:nvSpPr>
        <p:spPr>
          <a:xfrm>
            <a:off x="720000" y="2204864"/>
            <a:ext cx="58080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6C3F8F2-FD5C-2897-81F3-4982D9A5734E}"/>
              </a:ext>
            </a:extLst>
          </p:cNvPr>
          <p:cNvSpPr/>
          <p:nvPr/>
        </p:nvSpPr>
        <p:spPr>
          <a:xfrm>
            <a:off x="720000" y="2996952"/>
            <a:ext cx="45839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CD5AE9-7EC7-40F5-0135-E6F5294C2C4B}"/>
              </a:ext>
            </a:extLst>
          </p:cNvPr>
          <p:cNvSpPr/>
          <p:nvPr/>
        </p:nvSpPr>
        <p:spPr>
          <a:xfrm>
            <a:off x="720000" y="3717032"/>
            <a:ext cx="7104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1B30BB-E50B-6EF8-61C5-8123C06F4463}"/>
              </a:ext>
            </a:extLst>
          </p:cNvPr>
          <p:cNvSpPr/>
          <p:nvPr/>
        </p:nvSpPr>
        <p:spPr>
          <a:xfrm>
            <a:off x="623392" y="4797152"/>
            <a:ext cx="72008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9DEE58E-6F25-96A5-7CD1-9F280C902EDD}"/>
              </a:ext>
            </a:extLst>
          </p:cNvPr>
          <p:cNvSpPr/>
          <p:nvPr/>
        </p:nvSpPr>
        <p:spPr>
          <a:xfrm>
            <a:off x="720000" y="900000"/>
            <a:ext cx="2639696" cy="512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4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98375-E159-0834-89E2-41D0C2FC6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35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E101EF8-5267-AE67-B3AC-23AFBE9C5B93}"/>
              </a:ext>
            </a:extLst>
          </p:cNvPr>
          <p:cNvSpPr/>
          <p:nvPr/>
        </p:nvSpPr>
        <p:spPr>
          <a:xfrm>
            <a:off x="720000" y="900000"/>
            <a:ext cx="8976400" cy="8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9F02FC8-1668-B5C4-6B8F-28CD0FBB9214}"/>
              </a:ext>
            </a:extLst>
          </p:cNvPr>
          <p:cNvSpPr/>
          <p:nvPr/>
        </p:nvSpPr>
        <p:spPr>
          <a:xfrm>
            <a:off x="720000" y="1988840"/>
            <a:ext cx="29997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077781F-E401-7760-82E8-9E79097B5A5D}"/>
              </a:ext>
            </a:extLst>
          </p:cNvPr>
          <p:cNvSpPr/>
          <p:nvPr/>
        </p:nvSpPr>
        <p:spPr>
          <a:xfrm>
            <a:off x="720000" y="2708920"/>
            <a:ext cx="3431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57CA389-4F7B-BEDB-4CE7-43D0CB6C7638}"/>
              </a:ext>
            </a:extLst>
          </p:cNvPr>
          <p:cNvSpPr/>
          <p:nvPr/>
        </p:nvSpPr>
        <p:spPr>
          <a:xfrm>
            <a:off x="720000" y="3429000"/>
            <a:ext cx="4439896" cy="8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15EE303-D668-286F-17B4-F7613412549E}"/>
              </a:ext>
            </a:extLst>
          </p:cNvPr>
          <p:cNvSpPr/>
          <p:nvPr/>
        </p:nvSpPr>
        <p:spPr>
          <a:xfrm>
            <a:off x="720000" y="4517840"/>
            <a:ext cx="5520016" cy="783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8CFAD9E-1757-C598-C4A8-CEC857AB0F01}"/>
              </a:ext>
            </a:extLst>
          </p:cNvPr>
          <p:cNvSpPr/>
          <p:nvPr/>
        </p:nvSpPr>
        <p:spPr>
          <a:xfrm>
            <a:off x="720000" y="5571800"/>
            <a:ext cx="10128528" cy="872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0894A-739E-6102-8C43-792655FFD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7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B99B7-CDC9-A592-64AF-E66DD6DD0A60}"/>
              </a:ext>
            </a:extLst>
          </p:cNvPr>
          <p:cNvSpPr/>
          <p:nvPr/>
        </p:nvSpPr>
        <p:spPr bwMode="auto">
          <a:xfrm>
            <a:off x="10908657" y="2495160"/>
            <a:ext cx="314181" cy="34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05D1CD-CD04-667F-5C5E-C307752EBC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" r="23707" b="4362"/>
          <a:stretch/>
        </p:blipFill>
        <p:spPr>
          <a:xfrm>
            <a:off x="8109196" y="3775110"/>
            <a:ext cx="2976930" cy="285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400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A97D2-3142-8D28-4F0E-D794D621F4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7"/>
          <a:stretch/>
        </p:blipFill>
        <p:spPr>
          <a:xfrm>
            <a:off x="407368" y="900000"/>
            <a:ext cx="11520000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EE22E-749C-1EB0-0C8E-6411B5DE6C3E}"/>
              </a:ext>
            </a:extLst>
          </p:cNvPr>
          <p:cNvSpPr/>
          <p:nvPr/>
        </p:nvSpPr>
        <p:spPr bwMode="auto">
          <a:xfrm>
            <a:off x="10908657" y="1758500"/>
            <a:ext cx="323702" cy="34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10533-61BC-76D7-7ED8-B57D5E5EAC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3"/>
          <a:stretch/>
        </p:blipFill>
        <p:spPr>
          <a:xfrm>
            <a:off x="407368" y="836712"/>
            <a:ext cx="11520000" cy="214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D3DF8-5417-6C96-BE98-2769E4C21A69}"/>
              </a:ext>
            </a:extLst>
          </p:cNvPr>
          <p:cNvSpPr/>
          <p:nvPr/>
        </p:nvSpPr>
        <p:spPr bwMode="auto">
          <a:xfrm>
            <a:off x="10908657" y="1766888"/>
            <a:ext cx="323702" cy="33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1B91D0-30EF-6E13-2D83-252ADB249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2" b="5694"/>
          <a:stretch/>
        </p:blipFill>
        <p:spPr>
          <a:xfrm>
            <a:off x="8400256" y="3448368"/>
            <a:ext cx="2057920" cy="2772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032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94EF7-61DB-55C1-A741-C6FF6FB7A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41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7482F-1EC3-E2B4-36F5-1EA02604A3E2}"/>
              </a:ext>
            </a:extLst>
          </p:cNvPr>
          <p:cNvSpPr/>
          <p:nvPr/>
        </p:nvSpPr>
        <p:spPr bwMode="auto">
          <a:xfrm>
            <a:off x="10999706" y="1758103"/>
            <a:ext cx="295140" cy="333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0823A3-6803-F9D2-C591-D95D0B373A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1" r="26702" b="4363"/>
          <a:stretch/>
        </p:blipFill>
        <p:spPr>
          <a:xfrm>
            <a:off x="7968208" y="3429000"/>
            <a:ext cx="2688896" cy="295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52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CB1A1-D984-F4B9-922D-5E4FA0CC9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36059"/>
            <a:ext cx="11520000" cy="508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036EB-35B4-BC3F-110C-9DDA5B66BA91}"/>
              </a:ext>
            </a:extLst>
          </p:cNvPr>
          <p:cNvSpPr/>
          <p:nvPr/>
        </p:nvSpPr>
        <p:spPr bwMode="auto">
          <a:xfrm>
            <a:off x="10999706" y="1945486"/>
            <a:ext cx="304661" cy="333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61877-08D7-196E-527B-FDE9683BE9A0}"/>
              </a:ext>
            </a:extLst>
          </p:cNvPr>
          <p:cNvSpPr/>
          <p:nvPr/>
        </p:nvSpPr>
        <p:spPr bwMode="auto">
          <a:xfrm>
            <a:off x="10999706" y="4040524"/>
            <a:ext cx="304661" cy="323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43070-2743-0017-273F-C4549C74B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3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ACEB7-8E69-FE25-BBBC-B52C81D87A72}"/>
              </a:ext>
            </a:extLst>
          </p:cNvPr>
          <p:cNvSpPr/>
          <p:nvPr/>
        </p:nvSpPr>
        <p:spPr bwMode="auto">
          <a:xfrm>
            <a:off x="9391653" y="1965205"/>
            <a:ext cx="307449" cy="26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15EE7-9F8F-8FD3-760E-1D5862E1BCB1}"/>
              </a:ext>
            </a:extLst>
          </p:cNvPr>
          <p:cNvSpPr/>
          <p:nvPr/>
        </p:nvSpPr>
        <p:spPr bwMode="auto">
          <a:xfrm>
            <a:off x="9415303" y="3693205"/>
            <a:ext cx="260149" cy="276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7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016EA-F6E7-A817-2640-D839DDEC69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2"/>
          <a:stretch/>
        </p:blipFill>
        <p:spPr>
          <a:xfrm>
            <a:off x="479376" y="836712"/>
            <a:ext cx="11520000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59F86-4D1A-1840-A43A-8647AB948CA1}"/>
              </a:ext>
            </a:extLst>
          </p:cNvPr>
          <p:cNvSpPr/>
          <p:nvPr/>
        </p:nvSpPr>
        <p:spPr bwMode="auto">
          <a:xfrm>
            <a:off x="10971144" y="2512572"/>
            <a:ext cx="333223" cy="33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36A54E-5188-7540-9636-69E757F479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" r="61286" b="1732"/>
          <a:stretch/>
        </p:blipFill>
        <p:spPr>
          <a:xfrm>
            <a:off x="8904312" y="3570068"/>
            <a:ext cx="2219890" cy="325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736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2023-05-23T13:24:37Z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