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4" r:id="rId3"/>
    <p:sldId id="383" r:id="rId4"/>
    <p:sldId id="382" r:id="rId5"/>
    <p:sldId id="381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19A2"/>
    <a:srgbClr val="F3008D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D0219-75A8-5B2D-17BD-E530C88BA1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520000" cy="30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0C7F0-A484-FE36-24CF-04A2342C7C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29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586E8-CF91-3678-377C-4B0486AD2F0F}"/>
              </a:ext>
            </a:extLst>
          </p:cNvPr>
          <p:cNvSpPr/>
          <p:nvPr/>
        </p:nvSpPr>
        <p:spPr bwMode="auto">
          <a:xfrm>
            <a:off x="7638913" y="2654854"/>
            <a:ext cx="675966" cy="324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8F1719-95FA-714E-5C5F-8C483117F2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8" t="47658" r="18389" b="1676"/>
          <a:stretch/>
        </p:blipFill>
        <p:spPr>
          <a:xfrm>
            <a:off x="7976896" y="3472383"/>
            <a:ext cx="2365746" cy="252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77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1A68D-64CB-353B-061C-152C32C49A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37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2E3119E-0922-6784-C81A-03AC4959A272}"/>
              </a:ext>
            </a:extLst>
          </p:cNvPr>
          <p:cNvSpPr/>
          <p:nvPr/>
        </p:nvSpPr>
        <p:spPr>
          <a:xfrm>
            <a:off x="983432" y="2780928"/>
            <a:ext cx="51125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4B6EAED-4DE0-99F6-DAE4-8C72DB1C5B2F}"/>
              </a:ext>
            </a:extLst>
          </p:cNvPr>
          <p:cNvSpPr/>
          <p:nvPr/>
        </p:nvSpPr>
        <p:spPr>
          <a:xfrm>
            <a:off x="1055440" y="4005064"/>
            <a:ext cx="3672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ABFADB3-F30B-0B77-430F-0DCB632CD286}"/>
              </a:ext>
            </a:extLst>
          </p:cNvPr>
          <p:cNvSpPr/>
          <p:nvPr/>
        </p:nvSpPr>
        <p:spPr>
          <a:xfrm>
            <a:off x="1055440" y="4653136"/>
            <a:ext cx="424847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9227E82-EAC4-6A72-B8EF-CFB069CB9A24}"/>
              </a:ext>
            </a:extLst>
          </p:cNvPr>
          <p:cNvSpPr/>
          <p:nvPr/>
        </p:nvSpPr>
        <p:spPr>
          <a:xfrm>
            <a:off x="1055440" y="328498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6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1D487-D20D-E88A-6B47-4AFAACD71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688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A7E17FE-9292-7615-00CA-2689451665BE}"/>
              </a:ext>
            </a:extLst>
          </p:cNvPr>
          <p:cNvSpPr/>
          <p:nvPr/>
        </p:nvSpPr>
        <p:spPr>
          <a:xfrm>
            <a:off x="1199456" y="2420888"/>
            <a:ext cx="64087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C2E1213-C049-2861-06D1-730D0DF9698B}"/>
              </a:ext>
            </a:extLst>
          </p:cNvPr>
          <p:cNvSpPr/>
          <p:nvPr/>
        </p:nvSpPr>
        <p:spPr>
          <a:xfrm>
            <a:off x="1199456" y="4149080"/>
            <a:ext cx="61206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D2A85DE-14FC-7E03-E7F2-EA08D541DDEA}"/>
              </a:ext>
            </a:extLst>
          </p:cNvPr>
          <p:cNvSpPr/>
          <p:nvPr/>
        </p:nvSpPr>
        <p:spPr>
          <a:xfrm>
            <a:off x="1271464" y="2996952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3B0826A-8279-60B7-300A-8C15FEE96E34}"/>
              </a:ext>
            </a:extLst>
          </p:cNvPr>
          <p:cNvSpPr/>
          <p:nvPr/>
        </p:nvSpPr>
        <p:spPr>
          <a:xfrm>
            <a:off x="1199456" y="3645024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67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F7F3B-807E-2C97-6318-77D92F0EF5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81217-9AC8-4D0D-52D3-2EB59F22F4A2}"/>
              </a:ext>
            </a:extLst>
          </p:cNvPr>
          <p:cNvSpPr/>
          <p:nvPr/>
        </p:nvSpPr>
        <p:spPr bwMode="auto">
          <a:xfrm>
            <a:off x="1016690" y="2585966"/>
            <a:ext cx="7749818" cy="39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D0A923C-7C3E-7EA7-EBE8-027C705E1233}"/>
              </a:ext>
            </a:extLst>
          </p:cNvPr>
          <p:cNvSpPr/>
          <p:nvPr/>
        </p:nvSpPr>
        <p:spPr>
          <a:xfrm>
            <a:off x="1016690" y="3212976"/>
            <a:ext cx="57027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604BE5E-6EDB-1EC7-9F73-B6FDE3A21DE4}"/>
              </a:ext>
            </a:extLst>
          </p:cNvPr>
          <p:cNvSpPr/>
          <p:nvPr/>
        </p:nvSpPr>
        <p:spPr>
          <a:xfrm>
            <a:off x="1016690" y="3789040"/>
            <a:ext cx="743097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CC34266-2A8D-D1ED-4817-2C486F2247CF}"/>
              </a:ext>
            </a:extLst>
          </p:cNvPr>
          <p:cNvSpPr/>
          <p:nvPr/>
        </p:nvSpPr>
        <p:spPr>
          <a:xfrm>
            <a:off x="1016690" y="4365104"/>
            <a:ext cx="6926918" cy="683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71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894E3-B406-64D1-3CA4-4D1BA9E74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34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BA7FF22-1C34-AE33-6F35-3C7CB74356FC}"/>
              </a:ext>
            </a:extLst>
          </p:cNvPr>
          <p:cNvSpPr/>
          <p:nvPr/>
        </p:nvSpPr>
        <p:spPr>
          <a:xfrm>
            <a:off x="1127448" y="3933056"/>
            <a:ext cx="691276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2C0C796-62BF-D0A6-666A-B09CBD19DF66}"/>
              </a:ext>
            </a:extLst>
          </p:cNvPr>
          <p:cNvSpPr/>
          <p:nvPr/>
        </p:nvSpPr>
        <p:spPr>
          <a:xfrm>
            <a:off x="1127448" y="5085184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50DCB89-AD21-0357-09A3-F2BD8138F868}"/>
              </a:ext>
            </a:extLst>
          </p:cNvPr>
          <p:cNvSpPr/>
          <p:nvPr/>
        </p:nvSpPr>
        <p:spPr>
          <a:xfrm>
            <a:off x="1127448" y="5589240"/>
            <a:ext cx="55446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119ED53-D462-38A4-B644-6C5FBD7A28FE}"/>
              </a:ext>
            </a:extLst>
          </p:cNvPr>
          <p:cNvSpPr/>
          <p:nvPr/>
        </p:nvSpPr>
        <p:spPr>
          <a:xfrm>
            <a:off x="1127448" y="6093296"/>
            <a:ext cx="4392488" cy="56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22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0EDBD-6486-2B66-AA7D-EEA389C84D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06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D1EB5-CB11-55E4-48D0-2CC8802B34AF}"/>
              </a:ext>
            </a:extLst>
          </p:cNvPr>
          <p:cNvSpPr/>
          <p:nvPr/>
        </p:nvSpPr>
        <p:spPr bwMode="auto">
          <a:xfrm>
            <a:off x="3655828" y="1629432"/>
            <a:ext cx="974418" cy="26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CFB4DF-E9E1-0781-8F07-8214D8001981}"/>
              </a:ext>
            </a:extLst>
          </p:cNvPr>
          <p:cNvSpPr/>
          <p:nvPr/>
        </p:nvSpPr>
        <p:spPr bwMode="auto">
          <a:xfrm>
            <a:off x="7044289" y="1629432"/>
            <a:ext cx="691522" cy="26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FE2019-1720-6004-092F-5BD580095580}"/>
              </a:ext>
            </a:extLst>
          </p:cNvPr>
          <p:cNvSpPr/>
          <p:nvPr/>
        </p:nvSpPr>
        <p:spPr bwMode="auto">
          <a:xfrm>
            <a:off x="3611822" y="2107336"/>
            <a:ext cx="974418" cy="26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C33B20-D881-A758-F5EA-9C1B3B86424A}"/>
              </a:ext>
            </a:extLst>
          </p:cNvPr>
          <p:cNvSpPr/>
          <p:nvPr/>
        </p:nvSpPr>
        <p:spPr>
          <a:xfrm>
            <a:off x="1055440" y="3429000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86FDDD1-8A63-98DF-62D9-8FAD75EE87E0}"/>
              </a:ext>
            </a:extLst>
          </p:cNvPr>
          <p:cNvSpPr/>
          <p:nvPr/>
        </p:nvSpPr>
        <p:spPr>
          <a:xfrm>
            <a:off x="1127448" y="3906904"/>
            <a:ext cx="4968552" cy="1489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6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E76E0-CA35-4C81-D2ED-34D28BA2D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5683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285FA-E30A-4A55-DF48-F9B4648E9DF6}"/>
              </a:ext>
            </a:extLst>
          </p:cNvPr>
          <p:cNvSpPr/>
          <p:nvPr/>
        </p:nvSpPr>
        <p:spPr bwMode="auto">
          <a:xfrm>
            <a:off x="983432" y="4631869"/>
            <a:ext cx="10396534" cy="124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6FFB821-CB4B-561B-01CF-251848D8A748}"/>
              </a:ext>
            </a:extLst>
          </p:cNvPr>
          <p:cNvSpPr/>
          <p:nvPr/>
        </p:nvSpPr>
        <p:spPr>
          <a:xfrm>
            <a:off x="839416" y="5877272"/>
            <a:ext cx="6840760" cy="642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20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37E03-67F4-8AB0-BA73-AA419EF0A8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A2CAC8F-421A-33C9-CEDA-33D698633A26}"/>
              </a:ext>
            </a:extLst>
          </p:cNvPr>
          <p:cNvSpPr/>
          <p:nvPr/>
        </p:nvSpPr>
        <p:spPr>
          <a:xfrm>
            <a:off x="720000" y="900000"/>
            <a:ext cx="9552464" cy="1304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20D9B2B-DC18-E764-C5C3-172F1430D94C}"/>
              </a:ext>
            </a:extLst>
          </p:cNvPr>
          <p:cNvSpPr/>
          <p:nvPr/>
        </p:nvSpPr>
        <p:spPr>
          <a:xfrm>
            <a:off x="623392" y="2276872"/>
            <a:ext cx="6264696" cy="622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E95D489-37CD-EB94-DE27-C10320CE6901}"/>
              </a:ext>
            </a:extLst>
          </p:cNvPr>
          <p:cNvSpPr/>
          <p:nvPr/>
        </p:nvSpPr>
        <p:spPr>
          <a:xfrm>
            <a:off x="623392" y="3068960"/>
            <a:ext cx="374441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9A29490-D4E4-49D0-7339-28BAD4623633}"/>
              </a:ext>
            </a:extLst>
          </p:cNvPr>
          <p:cNvSpPr/>
          <p:nvPr/>
        </p:nvSpPr>
        <p:spPr>
          <a:xfrm>
            <a:off x="659396" y="4293096"/>
            <a:ext cx="36724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18473-F5F9-E361-4E5C-CFF469053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8771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9171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A312C-2FE5-A511-FD2B-0AEB86566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45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451211E-FF2E-41FD-723A-2E5C32B243A0}"/>
              </a:ext>
            </a:extLst>
          </p:cNvPr>
          <p:cNvSpPr/>
          <p:nvPr/>
        </p:nvSpPr>
        <p:spPr>
          <a:xfrm>
            <a:off x="623392" y="1124744"/>
            <a:ext cx="61206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AC5953B-5542-DC7C-40A2-C70FF06BB893}"/>
              </a:ext>
            </a:extLst>
          </p:cNvPr>
          <p:cNvSpPr/>
          <p:nvPr/>
        </p:nvSpPr>
        <p:spPr>
          <a:xfrm>
            <a:off x="623392" y="2060848"/>
            <a:ext cx="42484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4CA5035-93C7-E1D7-E0AA-CA679E19C677}"/>
              </a:ext>
            </a:extLst>
          </p:cNvPr>
          <p:cNvSpPr/>
          <p:nvPr/>
        </p:nvSpPr>
        <p:spPr>
          <a:xfrm>
            <a:off x="623392" y="2708920"/>
            <a:ext cx="756084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C5C8937-45E5-2CAC-4ECB-8F3DA91296E2}"/>
              </a:ext>
            </a:extLst>
          </p:cNvPr>
          <p:cNvSpPr/>
          <p:nvPr/>
        </p:nvSpPr>
        <p:spPr>
          <a:xfrm>
            <a:off x="623392" y="4005064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067B727-1887-5A05-A460-CD520D70C667}"/>
              </a:ext>
            </a:extLst>
          </p:cNvPr>
          <p:cNvSpPr/>
          <p:nvPr/>
        </p:nvSpPr>
        <p:spPr>
          <a:xfrm>
            <a:off x="623392" y="4581128"/>
            <a:ext cx="70567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34D09DD-191E-9D3F-5DCA-59123839D36B}"/>
              </a:ext>
            </a:extLst>
          </p:cNvPr>
          <p:cNvSpPr/>
          <p:nvPr/>
        </p:nvSpPr>
        <p:spPr>
          <a:xfrm>
            <a:off x="623392" y="5301208"/>
            <a:ext cx="1000911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0EC8C7C-C132-C120-CC8B-232831857736}"/>
              </a:ext>
            </a:extLst>
          </p:cNvPr>
          <p:cNvSpPr/>
          <p:nvPr/>
        </p:nvSpPr>
        <p:spPr>
          <a:xfrm>
            <a:off x="3071664" y="4005064"/>
            <a:ext cx="39604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55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C62CB-92D4-81F4-D28B-4705065691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9B6B10-4755-0C8F-0018-6A811CD0C9C7}"/>
              </a:ext>
            </a:extLst>
          </p:cNvPr>
          <p:cNvSpPr/>
          <p:nvPr/>
        </p:nvSpPr>
        <p:spPr bwMode="auto">
          <a:xfrm>
            <a:off x="10809293" y="1681009"/>
            <a:ext cx="295140" cy="323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ED1232-B743-0480-5226-3214C31D6B4C}"/>
              </a:ext>
            </a:extLst>
          </p:cNvPr>
          <p:cNvSpPr/>
          <p:nvPr/>
        </p:nvSpPr>
        <p:spPr bwMode="auto">
          <a:xfrm>
            <a:off x="10761690" y="4262148"/>
            <a:ext cx="371305" cy="323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09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A94D3-4D3D-9E02-6B7A-17BAA623E1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"/>
          <a:stretch/>
        </p:blipFill>
        <p:spPr>
          <a:xfrm>
            <a:off x="1127448" y="692696"/>
            <a:ext cx="9217024" cy="446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50E6141-948B-6926-6EE4-68DED2525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4612436"/>
            <a:ext cx="2490630" cy="184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3439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1C5F6-B5D7-B937-49B1-4A311456D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789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56" name="矩形 55">
            <a:extLst>
              <a:ext uri="{FF2B5EF4-FFF2-40B4-BE49-F238E27FC236}">
                <a16:creationId xmlns:a16="http://schemas.microsoft.com/office/drawing/2014/main" id="{425715E1-E6C7-300F-71BF-3AB78DB3561D}"/>
              </a:ext>
            </a:extLst>
          </p:cNvPr>
          <p:cNvSpPr/>
          <p:nvPr/>
        </p:nvSpPr>
        <p:spPr>
          <a:xfrm rot="17436285">
            <a:off x="5059949" y="1569758"/>
            <a:ext cx="7200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41345D4B-9C37-FAC5-D71B-FB6002F3C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900000"/>
            <a:ext cx="2880320" cy="2128932"/>
          </a:xfrm>
          <a:prstGeom prst="rect">
            <a:avLst/>
          </a:pr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id="{4858FCB7-0B23-32CA-F174-DD9FB78BFE7A}"/>
              </a:ext>
            </a:extLst>
          </p:cNvPr>
          <p:cNvSpPr/>
          <p:nvPr/>
        </p:nvSpPr>
        <p:spPr>
          <a:xfrm>
            <a:off x="551384" y="924374"/>
            <a:ext cx="2880320" cy="1064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048B6CFB-531C-8C7C-D7E2-F42A980CF21E}"/>
              </a:ext>
            </a:extLst>
          </p:cNvPr>
          <p:cNvSpPr/>
          <p:nvPr/>
        </p:nvSpPr>
        <p:spPr>
          <a:xfrm>
            <a:off x="623392" y="1988840"/>
            <a:ext cx="2736304" cy="1064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EEB11023-DC00-368F-E991-DC8221CC1DC9}"/>
              </a:ext>
            </a:extLst>
          </p:cNvPr>
          <p:cNvSpPr/>
          <p:nvPr/>
        </p:nvSpPr>
        <p:spPr>
          <a:xfrm>
            <a:off x="623392" y="3053306"/>
            <a:ext cx="2448272" cy="375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9C0D3423-E6A3-8AAB-F525-0F75306902CC}"/>
              </a:ext>
            </a:extLst>
          </p:cNvPr>
          <p:cNvSpPr/>
          <p:nvPr/>
        </p:nvSpPr>
        <p:spPr>
          <a:xfrm>
            <a:off x="623392" y="3501008"/>
            <a:ext cx="4392488" cy="375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A85E11BC-BE2D-BEBF-D380-94C150CA0316}"/>
              </a:ext>
            </a:extLst>
          </p:cNvPr>
          <p:cNvSpPr/>
          <p:nvPr/>
        </p:nvSpPr>
        <p:spPr>
          <a:xfrm>
            <a:off x="623392" y="3876702"/>
            <a:ext cx="6154236" cy="945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6F27FEA7-19DA-4C34-FA5E-345CF4D459F7}"/>
              </a:ext>
            </a:extLst>
          </p:cNvPr>
          <p:cNvSpPr/>
          <p:nvPr/>
        </p:nvSpPr>
        <p:spPr>
          <a:xfrm>
            <a:off x="720000" y="4941168"/>
            <a:ext cx="27117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2A7648A-3BB7-A121-647A-A9BABAC9E461}"/>
              </a:ext>
            </a:extLst>
          </p:cNvPr>
          <p:cNvSpPr/>
          <p:nvPr/>
        </p:nvSpPr>
        <p:spPr>
          <a:xfrm>
            <a:off x="623392" y="5589240"/>
            <a:ext cx="4891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487D4D51-0206-9D61-F7EF-3F10EFE55460}"/>
              </a:ext>
            </a:extLst>
          </p:cNvPr>
          <p:cNvSpPr/>
          <p:nvPr/>
        </p:nvSpPr>
        <p:spPr>
          <a:xfrm>
            <a:off x="623392" y="6237312"/>
            <a:ext cx="5832648" cy="37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8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83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6A1DC-7312-8B3A-7608-A3084C153E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427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94A633-6187-C07F-0266-08A2D6021EE2}"/>
              </a:ext>
            </a:extLst>
          </p:cNvPr>
          <p:cNvSpPr/>
          <p:nvPr/>
        </p:nvSpPr>
        <p:spPr bwMode="auto">
          <a:xfrm>
            <a:off x="10809293" y="1099953"/>
            <a:ext cx="295140" cy="333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D5905-FABA-1CC1-0803-3EDD7FED44DB}"/>
              </a:ext>
            </a:extLst>
          </p:cNvPr>
          <p:cNvSpPr/>
          <p:nvPr/>
        </p:nvSpPr>
        <p:spPr bwMode="auto">
          <a:xfrm>
            <a:off x="10790252" y="3204228"/>
            <a:ext cx="314181" cy="333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3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DF389-604B-15A4-8328-3DC2F114F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52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EF0B2-5030-4531-1FE1-9ED20958FAEC}"/>
              </a:ext>
            </a:extLst>
          </p:cNvPr>
          <p:cNvSpPr/>
          <p:nvPr/>
        </p:nvSpPr>
        <p:spPr bwMode="auto">
          <a:xfrm>
            <a:off x="10780731" y="2912169"/>
            <a:ext cx="323702" cy="32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341A58-C15B-8CC8-70F9-2DCB8E10EF5D}"/>
              </a:ext>
            </a:extLst>
          </p:cNvPr>
          <p:cNvSpPr/>
          <p:nvPr/>
        </p:nvSpPr>
        <p:spPr bwMode="auto">
          <a:xfrm>
            <a:off x="10780731" y="4314012"/>
            <a:ext cx="323702" cy="32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2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A29BA-283F-CA64-CFEE-0028240C66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BB3AC-FEED-6BE3-D0CF-542ACC985B14}"/>
              </a:ext>
            </a:extLst>
          </p:cNvPr>
          <p:cNvSpPr/>
          <p:nvPr/>
        </p:nvSpPr>
        <p:spPr bwMode="auto">
          <a:xfrm>
            <a:off x="10689682" y="1843861"/>
            <a:ext cx="371305" cy="324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748B88-E943-0268-5F47-E9FA440B7E7C}"/>
              </a:ext>
            </a:extLst>
          </p:cNvPr>
          <p:cNvSpPr/>
          <p:nvPr/>
        </p:nvSpPr>
        <p:spPr bwMode="auto">
          <a:xfrm>
            <a:off x="10718244" y="4751719"/>
            <a:ext cx="314181" cy="33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5B41EB-C774-FA06-F896-41C8837F01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7" r="27492"/>
          <a:stretch/>
        </p:blipFill>
        <p:spPr>
          <a:xfrm>
            <a:off x="886824" y="5958000"/>
            <a:ext cx="8352928" cy="65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518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9A5CF-4487-90EB-9244-C453CEF0AE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95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195DD-1F98-B6AB-BA85-47D4AD169F9B}"/>
              </a:ext>
            </a:extLst>
          </p:cNvPr>
          <p:cNvSpPr/>
          <p:nvPr/>
        </p:nvSpPr>
        <p:spPr bwMode="auto">
          <a:xfrm>
            <a:off x="9764164" y="1709739"/>
            <a:ext cx="258643" cy="283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AD9D1-C110-ECAD-D70B-7B450DDA3AF5}"/>
              </a:ext>
            </a:extLst>
          </p:cNvPr>
          <p:cNvSpPr/>
          <p:nvPr/>
        </p:nvSpPr>
        <p:spPr bwMode="auto">
          <a:xfrm>
            <a:off x="9747477" y="3596347"/>
            <a:ext cx="275329" cy="292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64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E329F-F359-E269-B385-16A1E3CDB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54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DC98B5-756F-68E9-7E0E-DABBDBEBAA93}"/>
              </a:ext>
            </a:extLst>
          </p:cNvPr>
          <p:cNvSpPr/>
          <p:nvPr/>
        </p:nvSpPr>
        <p:spPr bwMode="auto">
          <a:xfrm>
            <a:off x="8101544" y="1575639"/>
            <a:ext cx="225130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997A11-79C1-74AB-E950-440D34ED4911}"/>
              </a:ext>
            </a:extLst>
          </p:cNvPr>
          <p:cNvSpPr/>
          <p:nvPr/>
        </p:nvSpPr>
        <p:spPr bwMode="auto">
          <a:xfrm>
            <a:off x="8101544" y="5690900"/>
            <a:ext cx="225130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02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68A6E-4688-B007-6236-18DD64A029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500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D9B180-E287-0EE4-1CF6-5303910F0AF9}"/>
              </a:ext>
            </a:extLst>
          </p:cNvPr>
          <p:cNvSpPr/>
          <p:nvPr/>
        </p:nvSpPr>
        <p:spPr bwMode="auto">
          <a:xfrm>
            <a:off x="8352962" y="2435773"/>
            <a:ext cx="904462" cy="32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35F9A-F60A-F601-104E-B07490E48A37}"/>
              </a:ext>
            </a:extLst>
          </p:cNvPr>
          <p:cNvSpPr/>
          <p:nvPr/>
        </p:nvSpPr>
        <p:spPr bwMode="auto">
          <a:xfrm>
            <a:off x="2821458" y="3828462"/>
            <a:ext cx="885421" cy="40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2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D90F5-485A-D709-F466-69A10EA05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22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A5C49-50A7-71AC-B2E4-A7B6F1121035}"/>
              </a:ext>
            </a:extLst>
          </p:cNvPr>
          <p:cNvSpPr/>
          <p:nvPr/>
        </p:nvSpPr>
        <p:spPr bwMode="auto">
          <a:xfrm>
            <a:off x="7088308" y="2387029"/>
            <a:ext cx="2298673" cy="3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A502DC-A3C0-0641-B1DA-5861D1444501}"/>
              </a:ext>
            </a:extLst>
          </p:cNvPr>
          <p:cNvSpPr/>
          <p:nvPr/>
        </p:nvSpPr>
        <p:spPr bwMode="auto">
          <a:xfrm>
            <a:off x="6672064" y="3693594"/>
            <a:ext cx="3240360" cy="296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86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2023-05-23T14:06:29Z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