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65" r:id="rId4"/>
    <p:sldId id="371" r:id="rId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0" name="yt_shape_13530"/>
          <p:cNvSpPr txBox="1"/>
          <p:nvPr/>
        </p:nvSpPr>
        <p:spPr>
          <a:xfrm>
            <a:off x="494314" y="848394"/>
            <a:ext cx="6323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证垂直</a:t>
            </a:r>
          </a:p>
        </p:txBody>
      </p:sp>
      <p:sp>
        <p:nvSpPr>
          <p:cNvPr id="13531" name="yt_shape_13531"/>
          <p:cNvSpPr txBox="1"/>
          <p:nvPr/>
        </p:nvSpPr>
        <p:spPr>
          <a:xfrm>
            <a:off x="540119" y="13479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衡阳市中考改编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32" name="yt_shape_13532"/>
          <p:cNvSpPr txBox="1"/>
          <p:nvPr/>
        </p:nvSpPr>
        <p:spPr>
          <a:xfrm>
            <a:off x="540000" y="2307394"/>
            <a:ext cx="5628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670519">
            <a:extLst>
              <a:ext uri="{FF2B5EF4-FFF2-40B4-BE49-F238E27FC236}">
                <a16:creationId xmlns:a16="http://schemas.microsoft.com/office/drawing/2014/main" id="{409F3D5D-C53D-B8C6-7CA2-8AE019A307A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88433"/>
            <a:ext cx="1168464" cy="364360"/>
          </a:xfrm>
          <a:prstGeom prst="rect">
            <a:avLst/>
          </a:prstGeom>
        </p:spPr>
      </p:pic>
      <p:pic>
        <p:nvPicPr>
          <p:cNvPr id="6" name="yt_image_13534">
            <a:extLst>
              <a:ext uri="{FF2B5EF4-FFF2-40B4-BE49-F238E27FC236}">
                <a16:creationId xmlns:a16="http://schemas.microsoft.com/office/drawing/2014/main" id="{95171440-D1F1-41B4-8027-C0102C1ABD4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4361" y="1943821"/>
            <a:ext cx="1937520" cy="208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533">
            <a:extLst>
              <a:ext uri="{FF2B5EF4-FFF2-40B4-BE49-F238E27FC236}">
                <a16:creationId xmlns:a16="http://schemas.microsoft.com/office/drawing/2014/main" id="{A44084BD-3996-433E-8010-AC255B85D597}"/>
              </a:ext>
            </a:extLst>
          </p:cNvPr>
          <p:cNvSpPr txBox="1"/>
          <p:nvPr/>
        </p:nvSpPr>
        <p:spPr>
          <a:xfrm>
            <a:off x="539882" y="2735909"/>
            <a:ext cx="7500334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8" name="yt_image_13536">
            <a:extLst>
              <a:ext uri="{FF2B5EF4-FFF2-40B4-BE49-F238E27FC236}">
                <a16:creationId xmlns:a16="http://schemas.microsoft.com/office/drawing/2014/main" id="{36800ECE-A515-4E2D-A6C0-42882523BCD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639" y="4373777"/>
            <a:ext cx="1936242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8" name="yt_shape_13538"/>
          <p:cNvSpPr txBox="1"/>
          <p:nvPr/>
        </p:nvSpPr>
        <p:spPr>
          <a:xfrm>
            <a:off x="540000" y="764704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3539"/>
          <p:cNvSpPr txBox="1"/>
          <p:nvPr/>
        </p:nvSpPr>
        <p:spPr>
          <a:xfrm>
            <a:off x="540000" y="1396371"/>
            <a:ext cx="4493218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p:pic>
        <p:nvPicPr>
          <p:cNvPr id="13540" name="yt_image_1354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4479" y="1396371"/>
            <a:ext cx="1937520" cy="208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494314" y="837341"/>
            <a:ext cx="7862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不确定直线与圆是否有交点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证半径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119" y="13369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44" name="yt_shape_13544"/>
          <p:cNvSpPr txBox="1"/>
          <p:nvPr/>
        </p:nvSpPr>
        <p:spPr>
          <a:xfrm>
            <a:off x="540000" y="2296341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3545"/>
          <p:cNvSpPr txBox="1"/>
          <p:nvPr/>
        </p:nvSpPr>
        <p:spPr>
          <a:xfrm>
            <a:off x="540000" y="2928008"/>
            <a:ext cx="482984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46" name="yt_image_135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0239" y="2928008"/>
            <a:ext cx="2021760" cy="115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70569">
            <a:extLst>
              <a:ext uri="{FF2B5EF4-FFF2-40B4-BE49-F238E27FC236}">
                <a16:creationId xmlns:a16="http://schemas.microsoft.com/office/drawing/2014/main" id="{3853E76B-10D2-FCBF-5974-B5BC9758B4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7380"/>
            <a:ext cx="1168464" cy="364360"/>
          </a:xfrm>
          <a:prstGeom prst="rect">
            <a:avLst/>
          </a:prstGeom>
        </p:spPr>
      </p:pic>
      <p:pic>
        <p:nvPicPr>
          <p:cNvPr id="8" name="yt_image_13548">
            <a:extLst>
              <a:ext uri="{FF2B5EF4-FFF2-40B4-BE49-F238E27FC236}">
                <a16:creationId xmlns:a16="http://schemas.microsoft.com/office/drawing/2014/main" id="{42F397CB-2774-46EE-B7FC-277D1F858CE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3358" y="4735086"/>
            <a:ext cx="2024253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0" name="yt_shape_13550"/>
          <p:cNvSpPr txBox="1"/>
          <p:nvPr/>
        </p:nvSpPr>
        <p:spPr>
          <a:xfrm>
            <a:off x="540000" y="764704"/>
            <a:ext cx="4930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551"/>
              <p:cNvSpPr txBox="1"/>
              <p:nvPr/>
            </p:nvSpPr>
            <p:spPr>
              <a:xfrm>
                <a:off x="540000" y="1396371"/>
                <a:ext cx="7140176" cy="43778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𝐹𝐷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5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371"/>
                <a:ext cx="7140176" cy="4377865"/>
              </a:xfrm>
              <a:prstGeom prst="rect">
                <a:avLst/>
              </a:prstGeom>
              <a:blipFill>
                <a:blip r:embed="rId2"/>
                <a:stretch>
                  <a:fillRect l="-2647" b="-1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53" name="yt_image_1355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0239" y="1396371"/>
            <a:ext cx="2021760" cy="115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556</Words>
  <Application>Microsoft Office PowerPoint</Application>
  <PresentationFormat>宽屏</PresentationFormat>
  <Paragraphs>41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46</cp:revision>
  <dcterms:created xsi:type="dcterms:W3CDTF">2023-05-05T05:33:04Z</dcterms:created>
  <dcterms:modified xsi:type="dcterms:W3CDTF">2023-05-18T14:57:52Z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