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1" r:id="rId5"/>
    <p:sldId id="386" r:id="rId6"/>
    <p:sldId id="372" r:id="rId7"/>
    <p:sldId id="374" r:id="rId8"/>
    <p:sldId id="376" r:id="rId9"/>
    <p:sldId id="388" r:id="rId10"/>
    <p:sldId id="377" r:id="rId11"/>
    <p:sldId id="381" r:id="rId12"/>
    <p:sldId id="383" r:id="rId13"/>
    <p:sldId id="384" r:id="rId14"/>
    <p:sldId id="390" r:id="rId15"/>
    <p:sldId id="391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bin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3" name="yt_shape_15443"/>
          <p:cNvSpPr txBox="1"/>
          <p:nvPr/>
        </p:nvSpPr>
        <p:spPr>
          <a:xfrm>
            <a:off x="540000" y="900000"/>
            <a:ext cx="2577629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e946214c-9370-4816-b5f5-dcb4c71cf1ec.png&quot;}"/>
            </a:endParaRPr>
          </a:p>
        </p:txBody>
      </p:sp>
      <p:pic>
        <p:nvPicPr>
          <p:cNvPr id="3" name="yt_shape_1684382922521">
            <a:extLst>
              <a:ext uri="{FF2B5EF4-FFF2-40B4-BE49-F238E27FC236}">
                <a16:creationId xmlns:a16="http://schemas.microsoft.com/office/drawing/2014/main" id="{12B6C889-5379-3F24-C5D8-626CF1EBAA4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39"/>
            <a:ext cx="2425764" cy="608478"/>
          </a:xfrm>
          <a:prstGeom prst="rect">
            <a:avLst/>
          </a:prstGeom>
        </p:spPr>
      </p:pic>
      <p:sp>
        <p:nvSpPr>
          <p:cNvPr id="4" name="yt_shape_15444">
            <a:extLst>
              <a:ext uri="{FF2B5EF4-FFF2-40B4-BE49-F238E27FC236}">
                <a16:creationId xmlns:a16="http://schemas.microsoft.com/office/drawing/2014/main" id="{4816E342-DF7D-4F9F-A04F-96CDFD6DEB69}"/>
              </a:ext>
            </a:extLst>
          </p:cNvPr>
          <p:cNvSpPr txBox="1"/>
          <p:nvPr/>
        </p:nvSpPr>
        <p:spPr>
          <a:xfrm>
            <a:off x="494314" y="1916832"/>
            <a:ext cx="44771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平行线分线段成比例</a:t>
            </a:r>
          </a:p>
        </p:txBody>
      </p:sp>
      <p:sp>
        <p:nvSpPr>
          <p:cNvPr id="5" name="yt_shape_15445">
            <a:extLst>
              <a:ext uri="{FF2B5EF4-FFF2-40B4-BE49-F238E27FC236}">
                <a16:creationId xmlns:a16="http://schemas.microsoft.com/office/drawing/2014/main" id="{FF205106-2F6D-4F00-B4AE-D68D5D29951F}"/>
              </a:ext>
            </a:extLst>
          </p:cNvPr>
          <p:cNvSpPr txBox="1"/>
          <p:nvPr/>
        </p:nvSpPr>
        <p:spPr>
          <a:xfrm>
            <a:off x="540119" y="24163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yt_table_15447_skip" title="H_49.89504">
                <a:extLst>
                  <a:ext uri="{FF2B5EF4-FFF2-40B4-BE49-F238E27FC236}">
                    <a16:creationId xmlns:a16="http://schemas.microsoft.com/office/drawing/2014/main" id="{F4D867B9-0C36-45FF-9806-72096E38F0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6558612"/>
                  </p:ext>
                </p:extLst>
              </p:nvPr>
            </p:nvGraphicFramePr>
            <p:xfrm>
              <a:off x="540000" y="3375832"/>
              <a:ext cx="6847841" cy="63366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yt_table_15447_skip" title="H_49.89504">
                <a:extLst>
                  <a:ext uri="{FF2B5EF4-FFF2-40B4-BE49-F238E27FC236}">
                    <a16:creationId xmlns:a16="http://schemas.microsoft.com/office/drawing/2014/main" id="{F4D867B9-0C36-45FF-9806-72096E38F0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6558612"/>
                  </p:ext>
                </p:extLst>
              </p:nvPr>
            </p:nvGraphicFramePr>
            <p:xfrm>
              <a:off x="540000" y="3375832"/>
              <a:ext cx="6847841" cy="63366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2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857" r="-5396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7" name="yt_image_15446_skip" title="H_96.75">
            <a:extLst>
              <a:ext uri="{FF2B5EF4-FFF2-40B4-BE49-F238E27FC236}">
                <a16:creationId xmlns:a16="http://schemas.microsoft.com/office/drawing/2014/main" id="{34CDF096-2193-48D6-A6CD-15F363594E2C}"/>
              </a:ex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5676" y="3375832"/>
            <a:ext cx="2024253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shape_1684382922584">
            <a:extLst>
              <a:ext uri="{FF2B5EF4-FFF2-40B4-BE49-F238E27FC236}">
                <a16:creationId xmlns:a16="http://schemas.microsoft.com/office/drawing/2014/main" id="{A94D2A91-3E1B-4DC6-B1D0-1DA4AC5DF16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956871"/>
            <a:ext cx="1168464" cy="36436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0E3B184-29DB-422E-93E4-CB34350E7075}"/>
              </a:ext>
            </a:extLst>
          </p:cNvPr>
          <p:cNvSpPr txBox="1"/>
          <p:nvPr/>
        </p:nvSpPr>
        <p:spPr>
          <a:xfrm>
            <a:off x="1059708" y="28450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5448">
                <a:extLst>
                  <a:ext uri="{FF2B5EF4-FFF2-40B4-BE49-F238E27FC236}">
                    <a16:creationId xmlns:a16="http://schemas.microsoft.com/office/drawing/2014/main" id="{E8A4AD1D-B2C8-4869-9C68-A70740C1A1AC}"/>
                  </a:ext>
                </a:extLst>
              </p:cNvPr>
              <p:cNvSpPr txBox="1"/>
              <p:nvPr/>
            </p:nvSpPr>
            <p:spPr>
              <a:xfrm>
                <a:off x="540000" y="4267894"/>
                <a:ext cx="3612849" cy="5886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" name="yt_shape_15448">
                <a:extLst>
                  <a:ext uri="{FF2B5EF4-FFF2-40B4-BE49-F238E27FC236}">
                    <a16:creationId xmlns:a16="http://schemas.microsoft.com/office/drawing/2014/main" id="{E8A4AD1D-B2C8-4869-9C68-A70740C1A1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7894"/>
                <a:ext cx="3612849" cy="588623"/>
              </a:xfrm>
              <a:prstGeom prst="rect">
                <a:avLst/>
              </a:prstGeom>
              <a:blipFill>
                <a:blip r:embed="rId6"/>
                <a:stretch>
                  <a:fillRect l="-5236" r="-2196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69A2209-AE54-494B-8616-CCD8F6CEE866}"/>
                  </a:ext>
                </a:extLst>
              </p:cNvPr>
              <p:cNvSpPr txBox="1"/>
              <p:nvPr/>
            </p:nvSpPr>
            <p:spPr>
              <a:xfrm>
                <a:off x="3442109" y="4221088"/>
                <a:ext cx="613474" cy="676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69A2209-AE54-494B-8616-CCD8F6CEE8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2109" y="4221088"/>
                <a:ext cx="613474" cy="67654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22AC27A-89B5-47D4-9880-E6C187DEAA17}"/>
              </a:ext>
            </a:extLst>
          </p:cNvPr>
          <p:cNvCxnSpPr/>
          <p:nvPr/>
        </p:nvCxnSpPr>
        <p:spPr>
          <a:xfrm>
            <a:off x="3151120" y="4869874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0" name="yt_shape_15500"/>
          <p:cNvSpPr txBox="1"/>
          <p:nvPr/>
        </p:nvSpPr>
        <p:spPr>
          <a:xfrm>
            <a:off x="469468" y="900000"/>
            <a:ext cx="2693045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55c1092-5603-49a9-a360-a54f88f1cf90.png&quot;}"/>
            </a:endParaRPr>
          </a:p>
        </p:txBody>
      </p:sp>
      <p:sp>
        <p:nvSpPr>
          <p:cNvPr id="15501" name="yt_shape_1550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两个相似多边形的相似比为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若其中一个多边形的最小边长为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则另一个多边形的最小边长是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502" name="yt_shape_15502"/>
          <p:cNvSpPr txBox="1"/>
          <p:nvPr/>
        </p:nvSpPr>
        <p:spPr>
          <a:xfrm>
            <a:off x="540119" y="26036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922798">
            <a:extLst>
              <a:ext uri="{FF2B5EF4-FFF2-40B4-BE49-F238E27FC236}">
                <a16:creationId xmlns:a16="http://schemas.microsoft.com/office/drawing/2014/main" id="{EBE2AE10-CE97-A089-4989-EEFA2D40F54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29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D4F414-BCD0-DC35-718F-6D16D6EFB2B5}"/>
              </a:ext>
            </a:extLst>
          </p:cNvPr>
          <p:cNvSpPr txBox="1"/>
          <p:nvPr/>
        </p:nvSpPr>
        <p:spPr>
          <a:xfrm>
            <a:off x="3498108" y="204597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9F4C52-9BDE-635A-37B2-62E4DB6BCA9C}"/>
              </a:ext>
            </a:extLst>
          </p:cNvPr>
          <p:cNvSpPr txBox="1"/>
          <p:nvPr/>
        </p:nvSpPr>
        <p:spPr>
          <a:xfrm>
            <a:off x="1770908" y="300540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3" name="yt_shape_15503"/>
          <p:cNvSpPr txBox="1"/>
          <p:nvPr/>
        </p:nvSpPr>
        <p:spPr>
          <a:xfrm>
            <a:off x="468666" y="900000"/>
            <a:ext cx="354103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26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6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96ac124-ee76-4780-b069-d0f610fa3b27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504" name="yt_shape_15504"/>
              <p:cNvSpPr txBox="1"/>
              <p:nvPr/>
            </p:nvSpPr>
            <p:spPr>
              <a:xfrm>
                <a:off x="540119" y="1653160"/>
                <a:ext cx="11111999" cy="12216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504" name="yt_shape_155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1221681"/>
              </a:xfrm>
              <a:prstGeom prst="rect">
                <a:avLst/>
              </a:prstGeom>
              <a:blipFill>
                <a:blip r:embed="rId2"/>
                <a:stretch>
                  <a:fillRect l="-1701" t="-3980" r="-1701" b="-3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507" name="yt_table_15507_skip" title="H_49.9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4648448"/>
                  </p:ext>
                </p:extLst>
              </p:nvPr>
            </p:nvGraphicFramePr>
            <p:xfrm>
              <a:off x="540000" y="2925629"/>
              <a:ext cx="6800216" cy="634175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507" name="yt_table_15507_skip" title="H_49.9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4648448"/>
                  </p:ext>
                </p:extLst>
              </p:nvPr>
            </p:nvGraphicFramePr>
            <p:xfrm>
              <a:off x="540000" y="2925629"/>
              <a:ext cx="6800216" cy="634175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</a:tblGrid>
                  <a:tr h="6341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506" name="yt_image_15506_skip" title="H_82.08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56568" y="2925629"/>
            <a:ext cx="2393442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22824">
            <a:extLst>
              <a:ext uri="{FF2B5EF4-FFF2-40B4-BE49-F238E27FC236}">
                <a16:creationId xmlns:a16="http://schemas.microsoft.com/office/drawing/2014/main" id="{1356E8CB-7D64-6AFA-B841-DCDDACE5BAB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477"/>
            <a:ext cx="3238564" cy="6466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EC7380-B705-F744-C143-27B97B9840D3}"/>
              </a:ext>
            </a:extLst>
          </p:cNvPr>
          <p:cNvSpPr txBox="1"/>
          <p:nvPr/>
        </p:nvSpPr>
        <p:spPr>
          <a:xfrm>
            <a:off x="6353449" y="2081842"/>
            <a:ext cx="383286" cy="8279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08" name="yt_shape_15508"/>
              <p:cNvSpPr txBox="1"/>
              <p:nvPr/>
            </p:nvSpPr>
            <p:spPr>
              <a:xfrm>
                <a:off x="540119" y="900000"/>
                <a:ext cx="11111999" cy="11741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508" name="yt_shape_15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74168"/>
              </a:xfrm>
              <a:prstGeom prst="rect">
                <a:avLst/>
              </a:prstGeom>
              <a:blipFill>
                <a:blip r:embed="rId2"/>
                <a:stretch>
                  <a:fillRect l="-1701" t="-6250" r="-1701" b="-10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13" name="yt_shape_15513"/>
          <p:cNvSpPr txBox="1"/>
          <p:nvPr/>
        </p:nvSpPr>
        <p:spPr>
          <a:xfrm>
            <a:off x="540000" y="42629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10" name="yt_shape_15510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8772" y="2346698"/>
            <a:ext cx="1354455" cy="1934413"/>
            <a:chOff x="0" y="0"/>
            <a:chExt cx="1354455" cy="1934413"/>
          </a:xfrm>
        </p:grpSpPr>
        <p:pic>
          <p:nvPicPr>
            <p:cNvPr id="2" name="yt_image_1551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54455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12" name="yt_shape_15512"/>
            <p:cNvSpPr txBox="1"/>
            <p:nvPr/>
          </p:nvSpPr>
          <p:spPr>
            <a:xfrm>
              <a:off x="67763" y="1505898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4A81CA-977D-8875-2357-B212ED492CE8}"/>
                  </a:ext>
                </a:extLst>
              </p:cNvPr>
              <p:cNvSpPr txBox="1"/>
              <p:nvPr/>
            </p:nvSpPr>
            <p:spPr>
              <a:xfrm>
                <a:off x="4007505" y="1369023"/>
                <a:ext cx="613474" cy="7809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4A81CA-977D-8875-2357-B212ED492C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505" y="1369023"/>
                <a:ext cx="613474" cy="7809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D0DC345-1895-9FF8-A9C9-7B51B0A3DB10}"/>
              </a:ext>
            </a:extLst>
          </p:cNvPr>
          <p:cNvCxnSpPr/>
          <p:nvPr/>
        </p:nvCxnSpPr>
        <p:spPr>
          <a:xfrm>
            <a:off x="3716516" y="2081862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4" name="yt_shape_1551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5518" name="yt_shape_15518"/>
          <p:cNvSpPr txBox="1"/>
          <p:nvPr/>
        </p:nvSpPr>
        <p:spPr>
          <a:xfrm>
            <a:off x="540000" y="392807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15" name="yt_shape_15515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3314" y="2011799"/>
            <a:ext cx="1825371" cy="1934413"/>
            <a:chOff x="0" y="0"/>
            <a:chExt cx="1825371" cy="1934413"/>
          </a:xfrm>
        </p:grpSpPr>
        <p:pic>
          <p:nvPicPr>
            <p:cNvPr id="2" name="yt_image_1551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5371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17" name="yt_shape_15517"/>
            <p:cNvSpPr txBox="1"/>
            <p:nvPr/>
          </p:nvSpPr>
          <p:spPr>
            <a:xfrm>
              <a:off x="303221" y="1505898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5ECAF8-8D5C-B8B7-D0D1-F689F07C5784}"/>
              </a:ext>
            </a:extLst>
          </p:cNvPr>
          <p:cNvSpPr txBox="1"/>
          <p:nvPr/>
        </p:nvSpPr>
        <p:spPr>
          <a:xfrm>
            <a:off x="496019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521"/>
              <p:cNvSpPr txBox="1"/>
              <p:nvPr/>
            </p:nvSpPr>
            <p:spPr>
              <a:xfrm>
                <a:off x="540000" y="2460251"/>
                <a:ext cx="7356200" cy="37050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为对角线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CEHF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5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0251"/>
                <a:ext cx="7356200" cy="3705053"/>
              </a:xfrm>
              <a:prstGeom prst="rect">
                <a:avLst/>
              </a:prstGeom>
              <a:blipFill>
                <a:blip r:embed="rId2"/>
                <a:stretch>
                  <a:fillRect l="-2570" t="-1483" b="-4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23" name="yt_image_1552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8399" y="2460251"/>
            <a:ext cx="2073600" cy="187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519">
            <a:extLst>
              <a:ext uri="{FF2B5EF4-FFF2-40B4-BE49-F238E27FC236}">
                <a16:creationId xmlns:a16="http://schemas.microsoft.com/office/drawing/2014/main" id="{22010D6F-878F-43A8-9667-48B29A79BD01}"/>
              </a:ext>
            </a:extLst>
          </p:cNvPr>
          <p:cNvSpPr txBox="1"/>
          <p:nvPr/>
        </p:nvSpPr>
        <p:spPr>
          <a:xfrm>
            <a:off x="540000" y="10288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是菱形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5520">
            <a:extLst>
              <a:ext uri="{FF2B5EF4-FFF2-40B4-BE49-F238E27FC236}">
                <a16:creationId xmlns:a16="http://schemas.microsoft.com/office/drawing/2014/main" id="{D62F1CB0-4469-4F6D-8B19-EF7F1CC2C3D6}"/>
              </a:ext>
            </a:extLst>
          </p:cNvPr>
          <p:cNvSpPr txBox="1"/>
          <p:nvPr/>
        </p:nvSpPr>
        <p:spPr>
          <a:xfrm>
            <a:off x="539881" y="1988246"/>
            <a:ext cx="69105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CEHF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5" name="yt_shape_15525"/>
          <p:cNvSpPr txBox="1"/>
          <p:nvPr/>
        </p:nvSpPr>
        <p:spPr>
          <a:xfrm>
            <a:off x="540000" y="764704"/>
            <a:ext cx="7700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526"/>
              <p:cNvSpPr txBox="1"/>
              <p:nvPr/>
            </p:nvSpPr>
            <p:spPr>
              <a:xfrm>
                <a:off x="439812" y="1396371"/>
                <a:ext cx="7456388" cy="5017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为对角线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在同一直线上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ABH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𝐴𝐻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𝐵𝐻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菱形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</a:t>
                </a:r>
              </a:p>
            </p:txBody>
          </p:sp>
        </mc:Choice>
        <mc:Fallback>
          <p:sp>
            <p:nvSpPr>
              <p:cNvPr id="3" name="yt_shape_155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812" y="1396371"/>
                <a:ext cx="7456388" cy="5017977"/>
              </a:xfrm>
              <a:prstGeom prst="rect">
                <a:avLst/>
              </a:prstGeom>
              <a:blipFill>
                <a:blip r:embed="rId2"/>
                <a:stretch>
                  <a:fillRect l="-2453" t="-972" b="-1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28" name="yt_image_1552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8399" y="1396371"/>
            <a:ext cx="2073600" cy="187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5530">
            <a:extLst>
              <a:ext uri="{FF2B5EF4-FFF2-40B4-BE49-F238E27FC236}">
                <a16:creationId xmlns:a16="http://schemas.microsoft.com/office/drawing/2014/main" id="{430FAA57-583F-4965-ACD4-A20AA24AA6F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68408" y="4221088"/>
            <a:ext cx="2075688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0" name="yt_shape_15450"/>
          <p:cNvSpPr txBox="1"/>
          <p:nvPr/>
        </p:nvSpPr>
        <p:spPr>
          <a:xfrm>
            <a:off x="494314" y="863346"/>
            <a:ext cx="50927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相似三角形的判定与性质</a:t>
            </a:r>
          </a:p>
        </p:txBody>
      </p:sp>
      <p:sp>
        <p:nvSpPr>
          <p:cNvPr id="15451" name="yt_shape_15451"/>
          <p:cNvSpPr txBox="1"/>
          <p:nvPr/>
        </p:nvSpPr>
        <p:spPr>
          <a:xfrm>
            <a:off x="540119" y="1362911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453" name="yt_table_15453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0505417"/>
                  </p:ext>
                </p:extLst>
              </p:nvPr>
            </p:nvGraphicFramePr>
            <p:xfrm>
              <a:off x="540000" y="1842214"/>
              <a:ext cx="7057391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453" name="yt_table_15453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0505417"/>
                  </p:ext>
                </p:extLst>
              </p:nvPr>
            </p:nvGraphicFramePr>
            <p:xfrm>
              <a:off x="540000" y="1842214"/>
              <a:ext cx="7057391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088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90" r="-14302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4241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9819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452" name="yt_image_15452_skip" title="H_91.08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5612" y="1842214"/>
            <a:ext cx="1344168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54" name="yt_shape_15454"/>
          <p:cNvSpPr txBox="1"/>
          <p:nvPr/>
        </p:nvSpPr>
        <p:spPr>
          <a:xfrm>
            <a:off x="540119" y="30497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上任一点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则下列等式中不成立的是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458" name="yt_table_15458_skip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8356411"/>
                  </p:ext>
                </p:extLst>
              </p:nvPr>
            </p:nvGraphicFramePr>
            <p:xfrm>
              <a:off x="540000" y="4009153"/>
              <a:ext cx="5908168" cy="1278128"/>
            </p:xfrm>
            <a:graphic>
              <a:graphicData uri="http://schemas.openxmlformats.org/drawingml/2006/table">
                <a:tbl>
                  <a:tblPr/>
                  <a:tblGrid>
                    <a:gridCol w="4123373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1784795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𝐹𝐶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𝐸𝐹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𝐵𝐹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458" name="yt_table_15458_skip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8356411"/>
                  </p:ext>
                </p:extLst>
              </p:nvPr>
            </p:nvGraphicFramePr>
            <p:xfrm>
              <a:off x="540000" y="4009153"/>
              <a:ext cx="5908168" cy="1278128"/>
            </p:xfrm>
            <a:graphic>
              <a:graphicData uri="http://schemas.openxmlformats.org/drawingml/2006/table">
                <a:tbl>
                  <a:tblPr/>
                  <a:tblGrid>
                    <a:gridCol w="4123373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1784795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43279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1058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52" r="-43279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1058" t="-1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455" name="yt_shape_15455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31313" y="4009153"/>
            <a:ext cx="1218438" cy="1868119"/>
            <a:chOff x="0" y="0"/>
            <a:chExt cx="1218438" cy="1868119"/>
          </a:xfrm>
        </p:grpSpPr>
        <p:pic>
          <p:nvPicPr>
            <p:cNvPr id="2" name="yt_image_15455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18438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57" name="yt_shape_15457"/>
            <p:cNvSpPr txBox="1"/>
            <p:nvPr/>
          </p:nvSpPr>
          <p:spPr>
            <a:xfrm>
              <a:off x="75938" y="1439604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922675">
            <a:extLst>
              <a:ext uri="{FF2B5EF4-FFF2-40B4-BE49-F238E27FC236}">
                <a16:creationId xmlns:a16="http://schemas.microsoft.com/office/drawing/2014/main" id="{4D53700F-7B51-6DE5-96D5-E7AD547DA9A5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03385"/>
            <a:ext cx="1168464" cy="3643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0875445-6C49-E05E-EF1E-6DD7B57C87FD}"/>
              </a:ext>
            </a:extLst>
          </p:cNvPr>
          <p:cNvSpPr txBox="1"/>
          <p:nvPr/>
        </p:nvSpPr>
        <p:spPr>
          <a:xfrm>
            <a:off x="10732346" y="13161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4F75AD-C333-9BD8-261C-36129AD784B4}"/>
              </a:ext>
            </a:extLst>
          </p:cNvPr>
          <p:cNvSpPr txBox="1"/>
          <p:nvPr/>
        </p:nvSpPr>
        <p:spPr>
          <a:xfrm>
            <a:off x="7222382" y="34784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59" name="yt_shape_15459"/>
              <p:cNvSpPr txBox="1"/>
              <p:nvPr/>
            </p:nvSpPr>
            <p:spPr>
              <a:xfrm>
                <a:off x="540000" y="900000"/>
                <a:ext cx="9683420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459" name="yt_shape_154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83420" cy="645305"/>
              </a:xfrm>
              <a:prstGeom prst="rect">
                <a:avLst/>
              </a:prstGeom>
              <a:blipFill>
                <a:blip r:embed="rId2"/>
                <a:stretch>
                  <a:fillRect l="-1952" r="-18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64" name="yt_shape_15464"/>
          <p:cNvSpPr txBox="1"/>
          <p:nvPr/>
        </p:nvSpPr>
        <p:spPr>
          <a:xfrm>
            <a:off x="540000" y="36041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61" name="yt_shape_15461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9034" y="1748457"/>
            <a:ext cx="1733931" cy="1873834"/>
            <a:chOff x="0" y="0"/>
            <a:chExt cx="1733931" cy="1873834"/>
          </a:xfrm>
        </p:grpSpPr>
        <p:pic>
          <p:nvPicPr>
            <p:cNvPr id="2" name="yt_image_1546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3931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63" name="yt_shape_15463"/>
            <p:cNvSpPr txBox="1"/>
            <p:nvPr/>
          </p:nvSpPr>
          <p:spPr>
            <a:xfrm>
              <a:off x="333684" y="144531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047DD8-3D73-AB98-F2CE-05F00DA8F6E9}"/>
              </a:ext>
            </a:extLst>
          </p:cNvPr>
          <p:cNvSpPr txBox="1"/>
          <p:nvPr/>
        </p:nvSpPr>
        <p:spPr>
          <a:xfrm>
            <a:off x="9430159" y="853194"/>
            <a:ext cx="637286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5" name="yt_shape_1546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66" name="yt_shape_15466"/>
          <p:cNvSpPr txBox="1"/>
          <p:nvPr/>
        </p:nvSpPr>
        <p:spPr>
          <a:xfrm>
            <a:off x="540000" y="1859435"/>
            <a:ext cx="40668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5467"/>
          <p:cNvSpPr txBox="1"/>
          <p:nvPr/>
        </p:nvSpPr>
        <p:spPr>
          <a:xfrm>
            <a:off x="540000" y="2491102"/>
            <a:ext cx="4958089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为菱形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468" name="yt_image_154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371" y="2491102"/>
            <a:ext cx="1595628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0" name="yt_shape_15470"/>
          <p:cNvSpPr txBox="1"/>
          <p:nvPr/>
        </p:nvSpPr>
        <p:spPr>
          <a:xfrm>
            <a:off x="540000" y="900000"/>
            <a:ext cx="50670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471"/>
              <p:cNvSpPr txBox="1"/>
              <p:nvPr/>
            </p:nvSpPr>
            <p:spPr>
              <a:xfrm>
                <a:off x="540000" y="1531667"/>
                <a:ext cx="4066819" cy="18029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</a:p>
            </p:txBody>
          </p:sp>
        </mc:Choice>
        <mc:Fallback>
          <p:sp>
            <p:nvSpPr>
              <p:cNvPr id="3" name="yt_shape_154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066819" cy="1802994"/>
              </a:xfrm>
              <a:prstGeom prst="rect">
                <a:avLst/>
              </a:prstGeom>
              <a:blipFill>
                <a:blip r:embed="rId2"/>
                <a:stretch>
                  <a:fillRect l="-4648" t="-2703" r="-3898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473" name="yt_image_1547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371" y="1531667"/>
            <a:ext cx="1595628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5" name="yt_shape_15475"/>
          <p:cNvSpPr txBox="1"/>
          <p:nvPr/>
        </p:nvSpPr>
        <p:spPr>
          <a:xfrm>
            <a:off x="494314" y="836712"/>
            <a:ext cx="41694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相似三角形的应用</a:t>
            </a:r>
          </a:p>
        </p:txBody>
      </p:sp>
      <p:sp>
        <p:nvSpPr>
          <p:cNvPr id="15476" name="yt_shape_15476"/>
          <p:cNvSpPr txBox="1"/>
          <p:nvPr/>
        </p:nvSpPr>
        <p:spPr>
          <a:xfrm>
            <a:off x="540119" y="128548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站在河的一岸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利用树的倒影去测量河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的宽度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在水中的倒影为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的宽度是多少米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5477" name="yt_image_15477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5040" y="2779824"/>
            <a:ext cx="1767078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479" name="yt_shape_15479"/>
              <p:cNvSpPr txBox="1"/>
              <p:nvPr/>
            </p:nvSpPr>
            <p:spPr>
              <a:xfrm>
                <a:off x="546034" y="3117854"/>
                <a:ext cx="6849632" cy="2550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C'DE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C'DE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479" name="yt_shape_154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034" y="3117854"/>
                <a:ext cx="6849632" cy="2550955"/>
              </a:xfrm>
              <a:prstGeom prst="rect">
                <a:avLst/>
              </a:prstGeom>
              <a:blipFill>
                <a:blip r:embed="rId3"/>
                <a:stretch>
                  <a:fillRect l="-2760" t="-1909" r="-1959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922726">
            <a:extLst>
              <a:ext uri="{FF2B5EF4-FFF2-40B4-BE49-F238E27FC236}">
                <a16:creationId xmlns:a16="http://schemas.microsoft.com/office/drawing/2014/main" id="{937531E0-8093-FDD6-48EC-AE8FF829F2C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6751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4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4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1" name="yt_shape_15481"/>
          <p:cNvSpPr txBox="1"/>
          <p:nvPr/>
        </p:nvSpPr>
        <p:spPr>
          <a:xfrm>
            <a:off x="494314" y="900000"/>
            <a:ext cx="23227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482" name="yt_shape_15482"/>
              <p:cNvSpPr txBox="1"/>
              <p:nvPr/>
            </p:nvSpPr>
            <p:spPr>
              <a:xfrm>
                <a:off x="540119" y="1399565"/>
                <a:ext cx="11111999" cy="112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梧州市中考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的位似图形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482" name="yt_shape_15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25757"/>
              </a:xfrm>
              <a:prstGeom prst="rect">
                <a:avLst/>
              </a:prstGeom>
              <a:blipFill>
                <a:blip r:embed="rId2"/>
                <a:stretch>
                  <a:fillRect l="-1701" t="-4891" r="-170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485" name="yt_table_15485_skip" title="H_134.82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389027"/>
              </p:ext>
            </p:extLst>
          </p:nvPr>
        </p:nvGraphicFramePr>
        <p:xfrm>
          <a:off x="540000" y="2576110"/>
          <a:ext cx="1185863" cy="1712216"/>
        </p:xfrm>
        <a:graphic>
          <a:graphicData uri="http://schemas.openxmlformats.org/drawingml/2006/table">
            <a:tbl>
              <a:tblPr/>
              <a:tblGrid>
                <a:gridCol w="118586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</a:tbl>
          </a:graphicData>
        </a:graphic>
      </p:graphicFrame>
      <p:pic>
        <p:nvPicPr>
          <p:cNvPr id="15484" name="yt_image_15484_skip" title="H_126.54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8247" y="2576110"/>
            <a:ext cx="2011680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22755">
            <a:extLst>
              <a:ext uri="{FF2B5EF4-FFF2-40B4-BE49-F238E27FC236}">
                <a16:creationId xmlns:a16="http://schemas.microsoft.com/office/drawing/2014/main" id="{EFE58E18-4C64-433C-2BC9-86F712F851D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BE52C8-68D3-F7C4-425D-2622C6251292}"/>
              </a:ext>
            </a:extLst>
          </p:cNvPr>
          <p:cNvSpPr txBox="1"/>
          <p:nvPr/>
        </p:nvSpPr>
        <p:spPr>
          <a:xfrm>
            <a:off x="9962407" y="1828247"/>
            <a:ext cx="400748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7" name="yt_shape_15487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三个顶点的坐标分别为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88" name="yt_shape_15488"/>
          <p:cNvSpPr txBox="1"/>
          <p:nvPr/>
        </p:nvSpPr>
        <p:spPr>
          <a:xfrm>
            <a:off x="540000" y="1724139"/>
            <a:ext cx="8802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5489"/>
          <p:cNvSpPr txBox="1"/>
          <p:nvPr/>
        </p:nvSpPr>
        <p:spPr>
          <a:xfrm>
            <a:off x="540000" y="2276872"/>
            <a:ext cx="542776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490" name="yt_image_154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4799" y="2355806"/>
            <a:ext cx="3337200" cy="324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5492">
            <a:extLst>
              <a:ext uri="{FF2B5EF4-FFF2-40B4-BE49-F238E27FC236}">
                <a16:creationId xmlns:a16="http://schemas.microsoft.com/office/drawing/2014/main" id="{C02937DD-45C8-4571-AA77-1EEB2829844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9776" y="3259227"/>
            <a:ext cx="3335274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4" name="yt_shape_1549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倍的位似图形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在网格线内作图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5495"/>
          <p:cNvSpPr txBox="1"/>
          <p:nvPr/>
        </p:nvSpPr>
        <p:spPr>
          <a:xfrm>
            <a:off x="540000" y="2011799"/>
            <a:ext cx="54277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496" name="yt_image_154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4799" y="2011799"/>
            <a:ext cx="3337200" cy="324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5492">
            <a:extLst>
              <a:ext uri="{FF2B5EF4-FFF2-40B4-BE49-F238E27FC236}">
                <a16:creationId xmlns:a16="http://schemas.microsoft.com/office/drawing/2014/main" id="{C8150E05-21F2-4ADE-94B6-130D6B4FF24C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5789" y="2675777"/>
            <a:ext cx="3335274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1245</Words>
  <Application>Microsoft Office PowerPoint</Application>
  <PresentationFormat>宽屏</PresentationFormat>
  <Paragraphs>97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61</cp:revision>
  <dcterms:created xsi:type="dcterms:W3CDTF">2023-05-05T05:33:04Z</dcterms:created>
  <dcterms:modified xsi:type="dcterms:W3CDTF">2023-05-19T03:22:38Z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