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4" r:id="rId3"/>
    <p:sldId id="364" r:id="rId4"/>
    <p:sldId id="365" r:id="rId5"/>
    <p:sldId id="367" r:id="rId6"/>
    <p:sldId id="369" r:id="rId7"/>
    <p:sldId id="370" r:id="rId8"/>
    <p:sldId id="372" r:id="rId9"/>
    <p:sldId id="374" r:id="rId10"/>
    <p:sldId id="376" r:id="rId11"/>
    <p:sldId id="379" r:id="rId12"/>
    <p:sldId id="381" r:id="rId13"/>
    <p:sldId id="385" r:id="rId14"/>
    <p:sldId id="382" r:id="rId15"/>
    <p:sldId id="386" r:id="rId16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14" name="yt_image_11414" title="H_56.72134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16" name="yt_image_11416" title="H_25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8" name="yt_shape_11418"/>
          <p:cNvSpPr txBox="1"/>
          <p:nvPr/>
        </p:nvSpPr>
        <p:spPr>
          <a:xfrm>
            <a:off x="540000" y="2203253"/>
            <a:ext cx="1138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 dirty="0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5" name="yt_table_11419" title="H_133.66016">
            <a:extLst>
              <a:ext uri="{FF2B5EF4-FFF2-40B4-BE49-F238E27FC236}">
                <a16:creationId xmlns:a16="http://schemas.microsoft.com/office/drawing/2014/main" id="{E0B355E2-E944-47D3-9C0C-4F2B5A2319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426652"/>
              </p:ext>
            </p:extLst>
          </p:nvPr>
        </p:nvGraphicFramePr>
        <p:xfrm>
          <a:off x="540000" y="2852936"/>
          <a:ext cx="2370138" cy="1697484"/>
        </p:xfrm>
        <a:graphic>
          <a:graphicData uri="http://schemas.openxmlformats.org/drawingml/2006/table">
            <a:tbl>
              <a:tblPr/>
              <a:tblGrid>
                <a:gridCol w="2370138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4" name="yt_shape_1146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465" name="yt_image_1146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2767" y="2011799"/>
            <a:ext cx="1426464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67" name="yt_shape_11467"/>
              <p:cNvSpPr txBox="1"/>
              <p:nvPr/>
            </p:nvSpPr>
            <p:spPr>
              <a:xfrm>
                <a:off x="540119" y="3532161"/>
                <a:ext cx="11111999" cy="1069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大庆市中考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的图象与坐标轴恰好有两个公共点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则实数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67" name="yt_shape_11467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32161"/>
                <a:ext cx="11111999" cy="1069139"/>
              </a:xfrm>
              <a:prstGeom prst="rect">
                <a:avLst/>
              </a:prstGeom>
              <a:blipFill>
                <a:blip r:embed="rId3"/>
                <a:stretch>
                  <a:fillRect l="-1701" t="-6250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D632419-8382-6E3E-23DD-1A15123AF3FD}"/>
              </a:ext>
            </a:extLst>
          </p:cNvPr>
          <p:cNvSpPr txBox="1"/>
          <p:nvPr/>
        </p:nvSpPr>
        <p:spPr>
          <a:xfrm>
            <a:off x="5782521" y="1328682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428CF6-C6B7-EF6D-EA86-D986B6C2A6B8}"/>
                  </a:ext>
                </a:extLst>
              </p:cNvPr>
              <p:cNvSpPr txBox="1"/>
              <p:nvPr/>
            </p:nvSpPr>
            <p:spPr>
              <a:xfrm>
                <a:off x="3413971" y="3879893"/>
                <a:ext cx="1375474" cy="6769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2D428CF6-C6B7-EF6D-EA86-D986B6C2A6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971" y="3879893"/>
                <a:ext cx="1375474" cy="676923"/>
              </a:xfrm>
              <a:prstGeom prst="rect">
                <a:avLst/>
              </a:prstGeom>
              <a:blipFill>
                <a:blip r:embed="rId4"/>
                <a:stretch>
                  <a:fillRect l="-6637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" name="yt_shape_11470"/>
          <p:cNvSpPr txBox="1"/>
          <p:nvPr/>
        </p:nvSpPr>
        <p:spPr>
          <a:xfrm>
            <a:off x="540000" y="1874298"/>
            <a:ext cx="2223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471" name="yt_shape_11471"/>
          <p:cNvSpPr txBox="1"/>
          <p:nvPr/>
        </p:nvSpPr>
        <p:spPr>
          <a:xfrm>
            <a:off x="540000" y="2353601"/>
            <a:ext cx="876361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1472" name="yt_shape_11472"/>
          <p:cNvSpPr txBox="1"/>
          <p:nvPr/>
        </p:nvSpPr>
        <p:spPr>
          <a:xfrm>
            <a:off x="540000" y="3793167"/>
            <a:ext cx="101983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判断二次函数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73" name="yt_shape_11473"/>
          <p:cNvSpPr txBox="1"/>
          <p:nvPr/>
        </p:nvSpPr>
        <p:spPr>
          <a:xfrm>
            <a:off x="540000" y="4272470"/>
            <a:ext cx="465832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二次函数图象与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个交点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1469">
            <a:extLst>
              <a:ext uri="{FF2B5EF4-FFF2-40B4-BE49-F238E27FC236}">
                <a16:creationId xmlns:a16="http://schemas.microsoft.com/office/drawing/2014/main" id="{6DC22775-F681-4B54-977F-FBFF9D4062B7}"/>
              </a:ext>
            </a:extLst>
          </p:cNvPr>
          <p:cNvSpPr txBox="1"/>
          <p:nvPr/>
        </p:nvSpPr>
        <p:spPr>
          <a:xfrm>
            <a:off x="540001" y="9457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青岛市中考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4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4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" grpId="0" build="allAtOnce"/>
      <p:bldP spid="1147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4" name="yt_shape_11474"/>
          <p:cNvSpPr txBox="1"/>
          <p:nvPr/>
        </p:nvSpPr>
        <p:spPr>
          <a:xfrm>
            <a:off x="540000" y="900000"/>
            <a:ext cx="56471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1475" name="yt_shape_11475"/>
          <p:cNvSpPr txBox="1"/>
          <p:nvPr/>
        </p:nvSpPr>
        <p:spPr>
          <a:xfrm>
            <a:off x="540000" y="1379303"/>
            <a:ext cx="7455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476"/>
              <p:cNvSpPr txBox="1"/>
              <p:nvPr/>
            </p:nvSpPr>
            <p:spPr>
              <a:xfrm>
                <a:off x="540000" y="2010970"/>
                <a:ext cx="8600111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有两个不相等的实数根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476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0970"/>
                <a:ext cx="8600111" cy="1599156"/>
              </a:xfrm>
              <a:prstGeom prst="rect">
                <a:avLst/>
              </a:prstGeom>
              <a:blipFill>
                <a:blip r:embed="rId2"/>
                <a:stretch>
                  <a:fillRect l="-2199" t="-3435" r="-1206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78" name="yt_image_1147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01582" y="2010970"/>
            <a:ext cx="1050417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0" name="yt_shape_1148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求一元二次方程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481"/>
              <p:cNvSpPr txBox="1"/>
              <p:nvPr/>
            </p:nvSpPr>
            <p:spPr>
              <a:xfrm>
                <a:off x="540000" y="2011799"/>
                <a:ext cx="8233023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图象的对称轴为直线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轴两个交点关于直线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由图可知抛物线与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轴一个交点为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另一个交点为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一元二次方程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481" descr="{&quot;rangeId&quot;:16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8233023" cy="2744790"/>
              </a:xfrm>
              <a:prstGeom prst="rect">
                <a:avLst/>
              </a:prstGeom>
              <a:blipFill>
                <a:blip r:embed="rId2"/>
                <a:stretch>
                  <a:fillRect l="-2296" r="-1259" b="-6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83" name="yt_image_1148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01582" y="2011799"/>
            <a:ext cx="1050417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5" name="yt_shape_11485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5e9ce3b-9899-4a9f-a5b0-1608f76f8c5e.png&quot;}"/>
            </a:endParaRPr>
          </a:p>
        </p:txBody>
      </p:sp>
      <p:sp>
        <p:nvSpPr>
          <p:cNvPr id="11486" name="yt_shape_11486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麒麟区七中期中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87" name="yt_image_114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1050" y="2764959"/>
            <a:ext cx="146989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9" name="yt_shape_11489"/>
          <p:cNvSpPr txBox="1"/>
          <p:nvPr/>
        </p:nvSpPr>
        <p:spPr>
          <a:xfrm>
            <a:off x="540000" y="4318460"/>
            <a:ext cx="79669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90" name="yt_shape_11490"/>
          <p:cNvSpPr txBox="1"/>
          <p:nvPr/>
        </p:nvSpPr>
        <p:spPr>
          <a:xfrm>
            <a:off x="540000" y="4797763"/>
            <a:ext cx="100508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由图象可得当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64594">
            <a:extLst>
              <a:ext uri="{FF2B5EF4-FFF2-40B4-BE49-F238E27FC236}">
                <a16:creationId xmlns:a16="http://schemas.microsoft.com/office/drawing/2014/main" id="{9C9DA9E1-8FC1-25B4-748E-4448F707E4B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022D19-FADB-033B-BA91-E980EDFADF00}"/>
              </a:ext>
            </a:extLst>
          </p:cNvPr>
          <p:cNvSpPr txBox="1"/>
          <p:nvPr/>
        </p:nvSpPr>
        <p:spPr>
          <a:xfrm>
            <a:off x="3650389" y="4243907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1195EB-B8C0-5174-5B92-FB7664E82A5D}"/>
              </a:ext>
            </a:extLst>
          </p:cNvPr>
          <p:cNvSpPr txBox="1"/>
          <p:nvPr/>
        </p:nvSpPr>
        <p:spPr>
          <a:xfrm>
            <a:off x="7425464" y="427165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E5F212-511B-EACF-0DAF-5F84EE17D5E1}"/>
              </a:ext>
            </a:extLst>
          </p:cNvPr>
          <p:cNvSpPr txBox="1"/>
          <p:nvPr/>
        </p:nvSpPr>
        <p:spPr>
          <a:xfrm>
            <a:off x="8457339" y="4750957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1" name="yt_shape_114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两点都在抛物线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92" name="yt_shape_11492"/>
          <p:cNvSpPr txBox="1"/>
          <p:nvPr/>
        </p:nvSpPr>
        <p:spPr>
          <a:xfrm>
            <a:off x="540119" y="1859435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两点都在函数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的图象上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endParaRPr lang="en-US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Times New Roman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image_11487">
            <a:extLst>
              <a:ext uri="{FF2B5EF4-FFF2-40B4-BE49-F238E27FC236}">
                <a16:creationId xmlns:a16="http://schemas.microsoft.com/office/drawing/2014/main" id="{E54E51B5-D9C8-47D7-A902-66565B5482E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1983" y="1746695"/>
            <a:ext cx="146989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9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1" name="yt_shape_11421"/>
          <p:cNvSpPr txBox="1"/>
          <p:nvPr/>
        </p:nvSpPr>
        <p:spPr>
          <a:xfrm>
            <a:off x="540119" y="98072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既可以是一次函数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也可以是二次函数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是一次函数时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此时直线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轴有交点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是二次函数时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综合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得解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22" name="yt_shape_11422"/>
          <p:cNvSpPr txBox="1"/>
          <p:nvPr/>
        </p:nvSpPr>
        <p:spPr>
          <a:xfrm>
            <a:off x="540000" y="2900426"/>
            <a:ext cx="2667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3" name="yt_shape_114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 spc="150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根据图象解答下列问题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pic>
        <p:nvPicPr>
          <p:cNvPr id="11424" name="yt_image_114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604" y="2011799"/>
            <a:ext cx="1748790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6" name="yt_shape_11426"/>
          <p:cNvSpPr txBox="1"/>
          <p:nvPr/>
        </p:nvSpPr>
        <p:spPr>
          <a:xfrm>
            <a:off x="540000" y="3691003"/>
            <a:ext cx="58205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27" name="yt_shape_11427"/>
          <p:cNvSpPr txBox="1"/>
          <p:nvPr/>
        </p:nvSpPr>
        <p:spPr>
          <a:xfrm>
            <a:off x="540000" y="4170306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28" name="yt_shape_11428"/>
          <p:cNvSpPr txBox="1"/>
          <p:nvPr/>
        </p:nvSpPr>
        <p:spPr>
          <a:xfrm>
            <a:off x="540119" y="46496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利用函数图象得出方程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的两个根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利用函数图象得出不等式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的解集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29" name="yt_shape_11429"/>
          <p:cNvSpPr txBox="1"/>
          <p:nvPr/>
        </p:nvSpPr>
        <p:spPr>
          <a:xfrm>
            <a:off x="540000" y="5609044"/>
            <a:ext cx="49789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p:sp>
        <p:nvSpPr>
          <p:cNvPr id="11430" name="yt_shape_11430"/>
          <p:cNvSpPr txBox="1"/>
          <p:nvPr/>
        </p:nvSpPr>
        <p:spPr>
          <a:xfrm>
            <a:off x="540000" y="6088347"/>
            <a:ext cx="2388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1" name="yt_shape_1143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b1bf2d89-08c5-4ae8-83c0-e3c01d0fed9e.png&quot;}"/>
            </a:endParaRPr>
          </a:p>
        </p:txBody>
      </p:sp>
      <p:sp>
        <p:nvSpPr>
          <p:cNvPr id="11432" name="yt_shape_11432"/>
          <p:cNvSpPr txBox="1"/>
          <p:nvPr/>
        </p:nvSpPr>
        <p:spPr>
          <a:xfrm>
            <a:off x="540000" y="1662201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</a:t>
            </a:r>
          </a:p>
        </p:txBody>
      </p:sp>
      <p:sp>
        <p:nvSpPr>
          <p:cNvPr id="11433" name="yt_shape_11433"/>
          <p:cNvSpPr txBox="1"/>
          <p:nvPr/>
        </p:nvSpPr>
        <p:spPr>
          <a:xfrm>
            <a:off x="540119" y="21617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轴有两个交点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轴只有一个交点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轴没有交点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⇔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434" name="yt_shape_11434"/>
          <p:cNvSpPr txBox="1"/>
          <p:nvPr/>
        </p:nvSpPr>
        <p:spPr>
          <a:xfrm>
            <a:off x="540119" y="36013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35" name="yt_table_1143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836091"/>
              </p:ext>
            </p:extLst>
          </p:nvPr>
        </p:nvGraphicFramePr>
        <p:xfrm>
          <a:off x="540000" y="4713131"/>
          <a:ext cx="9077643" cy="848742"/>
        </p:xfrm>
        <a:graphic>
          <a:graphicData uri="http://schemas.openxmlformats.org/drawingml/2006/table">
            <a:tbl>
              <a:tblPr/>
              <a:tblGrid>
                <a:gridCol w="5148580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392906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pic>
        <p:nvPicPr>
          <p:cNvPr id="3" name="yt_shape_1684382464438">
            <a:extLst>
              <a:ext uri="{FF2B5EF4-FFF2-40B4-BE49-F238E27FC236}">
                <a16:creationId xmlns:a16="http://schemas.microsoft.com/office/drawing/2014/main" id="{CBB1FC68-898A-F3B2-D206-BC92A83DED8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64454">
            <a:extLst>
              <a:ext uri="{FF2B5EF4-FFF2-40B4-BE49-F238E27FC236}">
                <a16:creationId xmlns:a16="http://schemas.microsoft.com/office/drawing/2014/main" id="{C6778C28-1E3C-F241-C8DD-02630C8A43B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4EC447-CA8E-9903-3B68-699478157714}"/>
              </a:ext>
            </a:extLst>
          </p:cNvPr>
          <p:cNvSpPr txBox="1"/>
          <p:nvPr/>
        </p:nvSpPr>
        <p:spPr>
          <a:xfrm>
            <a:off x="3034558" y="2590448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93395A-62C1-B3E1-492E-C01CE922CDAF}"/>
              </a:ext>
            </a:extLst>
          </p:cNvPr>
          <p:cNvSpPr txBox="1"/>
          <p:nvPr/>
        </p:nvSpPr>
        <p:spPr>
          <a:xfrm>
            <a:off x="9208346" y="2590448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B09EDA-B6C1-DFD5-C442-7EA9756962AD}"/>
              </a:ext>
            </a:extLst>
          </p:cNvPr>
          <p:cNvSpPr txBox="1"/>
          <p:nvPr/>
        </p:nvSpPr>
        <p:spPr>
          <a:xfrm>
            <a:off x="3948958" y="3065936"/>
            <a:ext cx="194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917415-05BD-7275-B811-AB555906F235}"/>
              </a:ext>
            </a:extLst>
          </p:cNvPr>
          <p:cNvSpPr txBox="1"/>
          <p:nvPr/>
        </p:nvSpPr>
        <p:spPr>
          <a:xfrm>
            <a:off x="2583708" y="40300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7" name="yt_shape_11437"/>
          <p:cNvSpPr txBox="1"/>
          <p:nvPr/>
        </p:nvSpPr>
        <p:spPr>
          <a:xfrm>
            <a:off x="540000" y="900000"/>
            <a:ext cx="6931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38" name="yt_table_1143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524027"/>
              </p:ext>
            </p:extLst>
          </p:nvPr>
        </p:nvGraphicFramePr>
        <p:xfrm>
          <a:off x="540000" y="1531667"/>
          <a:ext cx="8571866" cy="424371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p:sp>
        <p:nvSpPr>
          <p:cNvPr id="11440" name="yt_shape_11440"/>
          <p:cNvSpPr txBox="1"/>
          <p:nvPr/>
        </p:nvSpPr>
        <p:spPr>
          <a:xfrm>
            <a:off x="540119" y="20067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的一个解为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则另一个解为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441" name="yt_image_1144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4756" y="3118531"/>
            <a:ext cx="160248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6C964F-4B76-7987-2C91-6D9CC4401982}"/>
              </a:ext>
            </a:extLst>
          </p:cNvPr>
          <p:cNvSpPr txBox="1"/>
          <p:nvPr/>
        </p:nvSpPr>
        <p:spPr>
          <a:xfrm>
            <a:off x="65015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B69BA6-BFE6-DDC5-F591-0DFF61E80A55}"/>
              </a:ext>
            </a:extLst>
          </p:cNvPr>
          <p:cNvSpPr txBox="1"/>
          <p:nvPr/>
        </p:nvSpPr>
        <p:spPr>
          <a:xfrm>
            <a:off x="4717308" y="243541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3" name="yt_shape_11443"/>
          <p:cNvSpPr txBox="1"/>
          <p:nvPr/>
        </p:nvSpPr>
        <p:spPr>
          <a:xfrm>
            <a:off x="540000" y="900000"/>
            <a:ext cx="3880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1444" name="yt_shape_11444"/>
          <p:cNvSpPr txBox="1"/>
          <p:nvPr/>
        </p:nvSpPr>
        <p:spPr>
          <a:xfrm>
            <a:off x="540000" y="1379303"/>
            <a:ext cx="10054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此二次函数的图象与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轴都有两个不同交点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445" name="yt_shape_11445"/>
          <p:cNvSpPr txBox="1"/>
          <p:nvPr/>
        </p:nvSpPr>
        <p:spPr>
          <a:xfrm>
            <a:off x="540000" y="1858606"/>
            <a:ext cx="1074012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为何实数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此二次函数的图象与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轴总有两个交点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46" name="yt_shape_11446"/>
          <p:cNvSpPr txBox="1"/>
          <p:nvPr/>
        </p:nvSpPr>
        <p:spPr>
          <a:xfrm>
            <a:off x="540000" y="2818041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求函数与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47" name="yt_shape_11447"/>
          <p:cNvSpPr txBox="1"/>
          <p:nvPr/>
        </p:nvSpPr>
        <p:spPr>
          <a:xfrm>
            <a:off x="540000" y="3297344"/>
            <a:ext cx="746999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函数与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轴的两个交点为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4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5" grpId="0" build="allAtOnce"/>
      <p:bldP spid="1144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" name="yt_shape_11448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二次函数与不等式</a:t>
            </a:r>
          </a:p>
        </p:txBody>
      </p:sp>
      <p:sp>
        <p:nvSpPr>
          <p:cNvPr id="11449" name="yt_shape_1144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51" name="yt_table_11451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122089"/>
              </p:ext>
            </p:extLst>
          </p:nvPr>
        </p:nvGraphicFramePr>
        <p:xfrm>
          <a:off x="540000" y="2359000"/>
          <a:ext cx="5824856" cy="848742"/>
        </p:xfrm>
        <a:graphic>
          <a:graphicData uri="http://schemas.openxmlformats.org/drawingml/2006/table">
            <a:tbl>
              <a:tblPr/>
              <a:tblGrid>
                <a:gridCol w="3149918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674938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p:pic>
        <p:nvPicPr>
          <p:cNvPr id="11450" name="yt_image_11450_skip" title="H_104.4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3348" y="2359000"/>
            <a:ext cx="1586484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64492">
            <a:extLst>
              <a:ext uri="{FF2B5EF4-FFF2-40B4-BE49-F238E27FC236}">
                <a16:creationId xmlns:a16="http://schemas.microsoft.com/office/drawing/2014/main" id="{2CC21B13-C87E-5036-BFD3-684C1184771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278D84-D3F1-5130-E348-FFE3E1716CFE}"/>
              </a:ext>
            </a:extLst>
          </p:cNvPr>
          <p:cNvSpPr txBox="1"/>
          <p:nvPr/>
        </p:nvSpPr>
        <p:spPr>
          <a:xfrm>
            <a:off x="1364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yt_shape_11453"/>
          <p:cNvSpPr txBox="1"/>
          <p:nvPr/>
        </p:nvSpPr>
        <p:spPr>
          <a:xfrm>
            <a:off x="540000" y="900000"/>
            <a:ext cx="500938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忽视抛物线与</a:t>
            </a:r>
            <a:r>
              <a:rPr lang="en-US" altLang="zh-CN" sz="2400" b="0" i="1" u="none">
                <a:solidFill>
                  <a:srgbClr val="ED02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轴的交点</a:t>
            </a:r>
          </a:p>
        </p:txBody>
      </p:sp>
      <p:sp>
        <p:nvSpPr>
          <p:cNvPr id="11454" name="yt_shape_11454"/>
          <p:cNvSpPr txBox="1"/>
          <p:nvPr/>
        </p:nvSpPr>
        <p:spPr>
          <a:xfrm>
            <a:off x="540000" y="1399565"/>
            <a:ext cx="74283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与坐标轴交点个数是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55" name="yt_table_11455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962864"/>
              </p:ext>
            </p:extLst>
          </p:nvPr>
        </p:nvGraphicFramePr>
        <p:xfrm>
          <a:off x="540000" y="2031232"/>
          <a:ext cx="68954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pic>
        <p:nvPicPr>
          <p:cNvPr id="3" name="yt_shape_1684382464519">
            <a:extLst>
              <a:ext uri="{FF2B5EF4-FFF2-40B4-BE49-F238E27FC236}">
                <a16:creationId xmlns:a16="http://schemas.microsoft.com/office/drawing/2014/main" id="{437D345D-0C87-C03F-1610-54361ECC0EB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6CCFA5-ECE5-DF09-C05B-C6C856C708F1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6D4292-E68D-913F-E122-7F8BC0F5F66A}"/>
              </a:ext>
            </a:extLst>
          </p:cNvPr>
          <p:cNvSpPr txBox="1"/>
          <p:nvPr/>
        </p:nvSpPr>
        <p:spPr>
          <a:xfrm>
            <a:off x="6976201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7" name="yt_shape_11457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1585fbe-206c-4d2c-8130-f39736d6bf8e.png&quot;}"/>
            </a:endParaRPr>
          </a:p>
        </p:txBody>
      </p:sp>
      <p:sp>
        <p:nvSpPr>
          <p:cNvPr id="11458" name="yt_shape_11458"/>
          <p:cNvSpPr txBox="1"/>
          <p:nvPr/>
        </p:nvSpPr>
        <p:spPr>
          <a:xfrm>
            <a:off x="540000" y="1644183"/>
            <a:ext cx="6880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1459" name="yt_table_11459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277298"/>
              </p:ext>
            </p:extLst>
          </p:nvPr>
        </p:nvGraphicFramePr>
        <p:xfrm>
          <a:off x="540000" y="2275850"/>
          <a:ext cx="11111998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4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4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45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4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4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45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45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356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461" name="yt_shape_11461"/>
          <p:cNvSpPr txBox="1"/>
          <p:nvPr/>
        </p:nvSpPr>
        <p:spPr>
          <a:xfrm>
            <a:off x="540000" y="3584609"/>
            <a:ext cx="73161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62" name="yt_table_1146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574387"/>
              </p:ext>
            </p:extLst>
          </p:nvPr>
        </p:nvGraphicFramePr>
        <p:xfrm>
          <a:off x="540000" y="4216276"/>
          <a:ext cx="6993256" cy="848742"/>
        </p:xfrm>
        <a:graphic>
          <a:graphicData uri="http://schemas.openxmlformats.org/drawingml/2006/table">
            <a:tbl>
              <a:tblPr/>
              <a:tblGrid>
                <a:gridCol w="4115118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878138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pic>
        <p:nvPicPr>
          <p:cNvPr id="3" name="yt_shape_1684382464551">
            <a:extLst>
              <a:ext uri="{FF2B5EF4-FFF2-40B4-BE49-F238E27FC236}">
                <a16:creationId xmlns:a16="http://schemas.microsoft.com/office/drawing/2014/main" id="{4B04A430-DACC-00F7-5A66-5DF236A6CB5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F078B0-1F60-09B6-EEE1-FCA8B0AC7448}"/>
              </a:ext>
            </a:extLst>
          </p:cNvPr>
          <p:cNvSpPr txBox="1"/>
          <p:nvPr/>
        </p:nvSpPr>
        <p:spPr>
          <a:xfrm>
            <a:off x="6882539" y="35378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1677</Words>
  <Application>Microsoft Office PowerPoint</Application>
  <PresentationFormat>宽屏</PresentationFormat>
  <Paragraphs>119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2023-05-05T05:33:04Z</dcterms:created>
  <dcterms:modified xsi:type="dcterms:W3CDTF">2023-05-18T09:54:17Z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