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5" r:id="rId3"/>
    <p:sldId id="394" r:id="rId4"/>
    <p:sldId id="393" r:id="rId5"/>
    <p:sldId id="392" r:id="rId6"/>
    <p:sldId id="391" r:id="rId7"/>
    <p:sldId id="390" r:id="rId8"/>
    <p:sldId id="389" r:id="rId9"/>
    <p:sldId id="387" r:id="rId10"/>
    <p:sldId id="386" r:id="rId11"/>
    <p:sldId id="384" r:id="rId12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0" r:id="rId24"/>
    <p:sldId id="369" r:id="rId25"/>
    <p:sldId id="368" r:id="rId26"/>
    <p:sldId id="366" r:id="rId27"/>
    <p:sldId id="365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521B0-7E09-F2EC-E5EF-57E09829C2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556792"/>
            <a:ext cx="11520000" cy="315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17975-CC63-F2D7-BC2B-09F8C4FA6C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4"/>
          <a:stretch/>
        </p:blipFill>
        <p:spPr>
          <a:xfrm>
            <a:off x="407368" y="836712"/>
            <a:ext cx="11520000" cy="327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9616E4-B8C8-DBF4-3248-1D38693C5A43}"/>
              </a:ext>
            </a:extLst>
          </p:cNvPr>
          <p:cNvSpPr/>
          <p:nvPr/>
        </p:nvSpPr>
        <p:spPr bwMode="auto">
          <a:xfrm>
            <a:off x="10727764" y="2286939"/>
            <a:ext cx="285619" cy="324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55A5C3-88FC-6486-AF34-4AEA1C6109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3" r="18188" b="3360"/>
          <a:stretch/>
        </p:blipFill>
        <p:spPr>
          <a:xfrm>
            <a:off x="8515361" y="4110296"/>
            <a:ext cx="2794164" cy="255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982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6C4F6-3771-3958-F52C-63A2FA141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18624"/>
            <a:ext cx="11520000" cy="27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11E45-F47D-3F3E-F759-9062543FB692}"/>
              </a:ext>
            </a:extLst>
          </p:cNvPr>
          <p:cNvSpPr/>
          <p:nvPr/>
        </p:nvSpPr>
        <p:spPr bwMode="auto">
          <a:xfrm>
            <a:off x="10780731" y="1795647"/>
            <a:ext cx="323702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67562A-F2F7-9826-BC7C-B065FDC357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 b="3587"/>
          <a:stretch/>
        </p:blipFill>
        <p:spPr>
          <a:xfrm>
            <a:off x="9048328" y="3160742"/>
            <a:ext cx="2328856" cy="315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099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9AEA3-646A-1CD2-6C4C-25C4FC125C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2D901-6DC2-39F3-E95D-AB7E1545A1B1}"/>
              </a:ext>
            </a:extLst>
          </p:cNvPr>
          <p:cNvSpPr/>
          <p:nvPr/>
        </p:nvSpPr>
        <p:spPr bwMode="auto">
          <a:xfrm>
            <a:off x="5591944" y="2416800"/>
            <a:ext cx="3024336" cy="86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4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36A18-1472-BA7D-90C2-9153213008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85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13AC15-E933-FBA8-66DD-D7481CBC3743}"/>
              </a:ext>
            </a:extLst>
          </p:cNvPr>
          <p:cNvSpPr/>
          <p:nvPr/>
        </p:nvSpPr>
        <p:spPr bwMode="auto">
          <a:xfrm>
            <a:off x="7479854" y="1733574"/>
            <a:ext cx="1783734" cy="35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BF6AA5-C5BF-6164-88DF-417144D89CE9}"/>
              </a:ext>
            </a:extLst>
          </p:cNvPr>
          <p:cNvSpPr/>
          <p:nvPr/>
        </p:nvSpPr>
        <p:spPr bwMode="auto">
          <a:xfrm>
            <a:off x="6129550" y="5733256"/>
            <a:ext cx="313403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8D0AC-0ACD-D532-2B13-49E4DD3F0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41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8B814-326B-A00F-EFD4-EFD71BED3CAB}"/>
              </a:ext>
            </a:extLst>
          </p:cNvPr>
          <p:cNvSpPr/>
          <p:nvPr/>
        </p:nvSpPr>
        <p:spPr bwMode="auto">
          <a:xfrm>
            <a:off x="1487488" y="4437112"/>
            <a:ext cx="1728192" cy="463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29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3B82F-A313-5C56-B7A0-15AF5AE726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76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36F84E-83E9-9D8F-B219-449BF211795C}"/>
              </a:ext>
            </a:extLst>
          </p:cNvPr>
          <p:cNvSpPr/>
          <p:nvPr/>
        </p:nvSpPr>
        <p:spPr bwMode="auto">
          <a:xfrm>
            <a:off x="1338842" y="3100236"/>
            <a:ext cx="3998677" cy="36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2D08E-72F0-F34E-A2A3-97D929DF5163}"/>
              </a:ext>
            </a:extLst>
          </p:cNvPr>
          <p:cNvSpPr/>
          <p:nvPr/>
        </p:nvSpPr>
        <p:spPr bwMode="auto">
          <a:xfrm>
            <a:off x="1348363" y="3719350"/>
            <a:ext cx="4884099" cy="37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71F579-C8DC-AE7F-5A58-F3E62F6638F7}"/>
              </a:ext>
            </a:extLst>
          </p:cNvPr>
          <p:cNvSpPr/>
          <p:nvPr/>
        </p:nvSpPr>
        <p:spPr bwMode="auto">
          <a:xfrm>
            <a:off x="1376925" y="4347989"/>
            <a:ext cx="2123107" cy="36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E9443A-7CF3-74FE-6110-4C4B35FDDE4A}"/>
              </a:ext>
            </a:extLst>
          </p:cNvPr>
          <p:cNvSpPr/>
          <p:nvPr/>
        </p:nvSpPr>
        <p:spPr bwMode="auto">
          <a:xfrm>
            <a:off x="1395966" y="5033777"/>
            <a:ext cx="2627702" cy="36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3FC744-4CED-C4BB-E386-D2D64D0D5314}"/>
              </a:ext>
            </a:extLst>
          </p:cNvPr>
          <p:cNvSpPr/>
          <p:nvPr/>
        </p:nvSpPr>
        <p:spPr bwMode="auto">
          <a:xfrm>
            <a:off x="1395966" y="5738614"/>
            <a:ext cx="4531834" cy="400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51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DA05A-2F63-CEE0-43F5-E0730AA626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C41572-1734-7295-96D9-B02B9E6B8E5C}"/>
              </a:ext>
            </a:extLst>
          </p:cNvPr>
          <p:cNvSpPr/>
          <p:nvPr/>
        </p:nvSpPr>
        <p:spPr bwMode="auto">
          <a:xfrm>
            <a:off x="681917" y="1843934"/>
            <a:ext cx="6036099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EA0550-7E36-6E66-AD8B-6687793EE8E7}"/>
              </a:ext>
            </a:extLst>
          </p:cNvPr>
          <p:cNvSpPr/>
          <p:nvPr/>
        </p:nvSpPr>
        <p:spPr bwMode="auto">
          <a:xfrm>
            <a:off x="681917" y="2463689"/>
            <a:ext cx="6540694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66509-1D31-FE77-2BBB-1424B3607E08}"/>
              </a:ext>
            </a:extLst>
          </p:cNvPr>
          <p:cNvSpPr/>
          <p:nvPr/>
        </p:nvSpPr>
        <p:spPr bwMode="auto">
          <a:xfrm>
            <a:off x="681917" y="3102514"/>
            <a:ext cx="3741619" cy="352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184CE0-7E2A-A69A-52B7-78CA82B54C80}"/>
              </a:ext>
            </a:extLst>
          </p:cNvPr>
          <p:cNvSpPr/>
          <p:nvPr/>
        </p:nvSpPr>
        <p:spPr bwMode="auto">
          <a:xfrm>
            <a:off x="681917" y="3703200"/>
            <a:ext cx="4112925" cy="352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E99F19-2B09-68B3-FD88-16CE5DCA0D80}"/>
              </a:ext>
            </a:extLst>
          </p:cNvPr>
          <p:cNvSpPr/>
          <p:nvPr/>
        </p:nvSpPr>
        <p:spPr bwMode="auto">
          <a:xfrm>
            <a:off x="551384" y="4322955"/>
            <a:ext cx="3741619" cy="834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3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E59BE-CCC0-47FE-2ED0-6FAEB1A0C3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74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9BD4A-B113-93DE-74F1-0920EBFB5696}"/>
              </a:ext>
            </a:extLst>
          </p:cNvPr>
          <p:cNvSpPr/>
          <p:nvPr/>
        </p:nvSpPr>
        <p:spPr bwMode="auto">
          <a:xfrm>
            <a:off x="1098218" y="2606982"/>
            <a:ext cx="10445790" cy="991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164719-6367-5D06-9F74-7B088F15B4C3}"/>
              </a:ext>
            </a:extLst>
          </p:cNvPr>
          <p:cNvSpPr/>
          <p:nvPr/>
        </p:nvSpPr>
        <p:spPr bwMode="auto">
          <a:xfrm>
            <a:off x="1155342" y="3884834"/>
            <a:ext cx="5420114" cy="991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A056DA-FAF1-676F-5AC3-8F0EDE3AE18E}"/>
              </a:ext>
            </a:extLst>
          </p:cNvPr>
          <p:cNvSpPr/>
          <p:nvPr/>
        </p:nvSpPr>
        <p:spPr bwMode="auto">
          <a:xfrm>
            <a:off x="1098218" y="5134078"/>
            <a:ext cx="3046611" cy="362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6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92ECF-17A8-75EC-4E09-3C1D750FE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7978775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98ECFB3-4070-EC55-74E5-C4D6528C5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803" y="962214"/>
            <a:ext cx="3456384" cy="296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172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B4A99-1275-F73E-3CB2-9FA0F7BCDB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31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F21AE9-85FC-BC86-DF34-B8DB3A11A6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1052736"/>
            <a:ext cx="5245400" cy="449491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BA2DC7A9-D139-5E05-329E-04BCAE4A12FD}"/>
              </a:ext>
            </a:extLst>
          </p:cNvPr>
          <p:cNvSpPr/>
          <p:nvPr/>
        </p:nvSpPr>
        <p:spPr>
          <a:xfrm>
            <a:off x="623392" y="900000"/>
            <a:ext cx="5040560" cy="137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C13B836-818B-6C06-DD7C-1FE38FD95F9A}"/>
              </a:ext>
            </a:extLst>
          </p:cNvPr>
          <p:cNvSpPr/>
          <p:nvPr/>
        </p:nvSpPr>
        <p:spPr>
          <a:xfrm>
            <a:off x="623392" y="2276872"/>
            <a:ext cx="468052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6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F3279-ADDB-635E-2513-19CCFEDAAE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31681"/>
            <a:ext cx="11520000" cy="501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FC4BA-ADBA-141B-21BB-4A0C56CCA1E4}"/>
              </a:ext>
            </a:extLst>
          </p:cNvPr>
          <p:cNvSpPr/>
          <p:nvPr/>
        </p:nvSpPr>
        <p:spPr bwMode="auto">
          <a:xfrm>
            <a:off x="10738565" y="1655281"/>
            <a:ext cx="295140" cy="323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2CDFF5-9E04-9277-02FE-9C80E115029E}"/>
              </a:ext>
            </a:extLst>
          </p:cNvPr>
          <p:cNvSpPr/>
          <p:nvPr/>
        </p:nvSpPr>
        <p:spPr bwMode="auto">
          <a:xfrm>
            <a:off x="10719524" y="4130758"/>
            <a:ext cx="314181" cy="333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21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C25BA-8E9E-E2D1-6DC0-B9862A1E22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1DFDE7-80BC-33AE-4BB7-DF9E0E89E4B7}"/>
              </a:ext>
            </a:extLst>
          </p:cNvPr>
          <p:cNvSpPr/>
          <p:nvPr/>
        </p:nvSpPr>
        <p:spPr bwMode="auto">
          <a:xfrm>
            <a:off x="4874960" y="2348089"/>
            <a:ext cx="234423" cy="266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26DC2E-EE69-2DF0-ACE6-94139311A181}"/>
              </a:ext>
            </a:extLst>
          </p:cNvPr>
          <p:cNvSpPr/>
          <p:nvPr/>
        </p:nvSpPr>
        <p:spPr bwMode="auto">
          <a:xfrm>
            <a:off x="8916750" y="2307640"/>
            <a:ext cx="687104" cy="307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3FAC734-B980-3FD1-DCA1-CB98C5944C76}"/>
              </a:ext>
            </a:extLst>
          </p:cNvPr>
          <p:cNvSpPr/>
          <p:nvPr/>
        </p:nvSpPr>
        <p:spPr>
          <a:xfrm>
            <a:off x="1271464" y="3933056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0E56769-8260-45F3-A7B8-BF843E3245E3}"/>
              </a:ext>
            </a:extLst>
          </p:cNvPr>
          <p:cNvSpPr/>
          <p:nvPr/>
        </p:nvSpPr>
        <p:spPr>
          <a:xfrm>
            <a:off x="1271464" y="4509120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10BC9C5-1129-9E67-4E55-33FE952369AA}"/>
              </a:ext>
            </a:extLst>
          </p:cNvPr>
          <p:cNvSpPr/>
          <p:nvPr/>
        </p:nvSpPr>
        <p:spPr>
          <a:xfrm>
            <a:off x="1271464" y="5085184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9537747-DDF1-0995-A807-1041FC4CCEA9}"/>
              </a:ext>
            </a:extLst>
          </p:cNvPr>
          <p:cNvSpPr/>
          <p:nvPr/>
        </p:nvSpPr>
        <p:spPr>
          <a:xfrm>
            <a:off x="1271464" y="5589240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71F6008-047D-2F7D-310B-947C9C98F44B}"/>
              </a:ext>
            </a:extLst>
          </p:cNvPr>
          <p:cNvSpPr/>
          <p:nvPr/>
        </p:nvSpPr>
        <p:spPr>
          <a:xfrm>
            <a:off x="1271464" y="6093296"/>
            <a:ext cx="4680520" cy="56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35AB452-B47D-9381-32A5-28476DF76A40}"/>
              </a:ext>
            </a:extLst>
          </p:cNvPr>
          <p:cNvSpPr/>
          <p:nvPr/>
        </p:nvSpPr>
        <p:spPr>
          <a:xfrm>
            <a:off x="2927648" y="5589240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5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4ADD4-AC50-2098-FCA7-553AF92C9C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7"/>
          <a:stretch/>
        </p:blipFill>
        <p:spPr>
          <a:xfrm>
            <a:off x="407368" y="779528"/>
            <a:ext cx="11520000" cy="3513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137A4D-2D7D-3CE9-B67F-4E93AD52F3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85" r="7988" b="62345"/>
          <a:stretch/>
        </p:blipFill>
        <p:spPr>
          <a:xfrm>
            <a:off x="7680176" y="4206264"/>
            <a:ext cx="2448272" cy="216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6936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472A3-C741-CABA-006E-E5EF925FB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42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4F19D3F-F6C5-A6C0-F934-F63CDD21ADB8}"/>
              </a:ext>
            </a:extLst>
          </p:cNvPr>
          <p:cNvSpPr/>
          <p:nvPr/>
        </p:nvSpPr>
        <p:spPr>
          <a:xfrm>
            <a:off x="720000" y="900000"/>
            <a:ext cx="3575800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ECD1253-2048-A8D8-728C-F494E1AC912A}"/>
              </a:ext>
            </a:extLst>
          </p:cNvPr>
          <p:cNvSpPr/>
          <p:nvPr/>
        </p:nvSpPr>
        <p:spPr>
          <a:xfrm>
            <a:off x="720000" y="1484784"/>
            <a:ext cx="5664032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70C20E0-150E-DA38-95D1-68FE72E21F79}"/>
              </a:ext>
            </a:extLst>
          </p:cNvPr>
          <p:cNvSpPr/>
          <p:nvPr/>
        </p:nvSpPr>
        <p:spPr>
          <a:xfrm>
            <a:off x="720000" y="1925552"/>
            <a:ext cx="2927728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4A5383A-C075-B06A-2FE6-87D2B39F2FE7}"/>
              </a:ext>
            </a:extLst>
          </p:cNvPr>
          <p:cNvSpPr/>
          <p:nvPr/>
        </p:nvSpPr>
        <p:spPr>
          <a:xfrm>
            <a:off x="720000" y="2492896"/>
            <a:ext cx="33597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3AED396-3B13-DDD9-359E-7874E4AB2532}"/>
              </a:ext>
            </a:extLst>
          </p:cNvPr>
          <p:cNvSpPr/>
          <p:nvPr/>
        </p:nvSpPr>
        <p:spPr>
          <a:xfrm>
            <a:off x="720000" y="2996952"/>
            <a:ext cx="20636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34B5AB8-D1E0-A802-660B-6A5D8396B56B}"/>
              </a:ext>
            </a:extLst>
          </p:cNvPr>
          <p:cNvSpPr/>
          <p:nvPr/>
        </p:nvSpPr>
        <p:spPr>
          <a:xfrm>
            <a:off x="720000" y="3501008"/>
            <a:ext cx="5592024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272AE0A-5EC7-8D8E-5262-5E1A258A0BFC}"/>
              </a:ext>
            </a:extLst>
          </p:cNvPr>
          <p:cNvSpPr/>
          <p:nvPr/>
        </p:nvSpPr>
        <p:spPr>
          <a:xfrm>
            <a:off x="720000" y="4077072"/>
            <a:ext cx="4871944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E67BAE0-77D9-FC79-93D0-8B20D7D8CB1B}"/>
              </a:ext>
            </a:extLst>
          </p:cNvPr>
          <p:cNvSpPr/>
          <p:nvPr/>
        </p:nvSpPr>
        <p:spPr>
          <a:xfrm>
            <a:off x="720000" y="4517840"/>
            <a:ext cx="2927728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BDEDFF1-69EF-1272-939C-3836FE7E418F}"/>
              </a:ext>
            </a:extLst>
          </p:cNvPr>
          <p:cNvSpPr/>
          <p:nvPr/>
        </p:nvSpPr>
        <p:spPr>
          <a:xfrm>
            <a:off x="720000" y="5085184"/>
            <a:ext cx="2135640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1A11E45-A282-5A85-7C85-F6D3C3C6B659}"/>
              </a:ext>
            </a:extLst>
          </p:cNvPr>
          <p:cNvSpPr/>
          <p:nvPr/>
        </p:nvSpPr>
        <p:spPr>
          <a:xfrm>
            <a:off x="720000" y="5525952"/>
            <a:ext cx="8616360" cy="1134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112F99-8A31-5BE6-C14E-6A7EB8A64644}"/>
              </a:ext>
            </a:extLst>
          </p:cNvPr>
          <p:cNvSpPr/>
          <p:nvPr/>
        </p:nvSpPr>
        <p:spPr>
          <a:xfrm>
            <a:off x="2855640" y="5085184"/>
            <a:ext cx="64807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B6E31-520A-BAF3-1DF5-C805FA4101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80728"/>
            <a:ext cx="11520000" cy="417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047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7BB40-7E5A-F187-0B27-6B6B369F9E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47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1AD00-C826-C02E-36A1-76DE6F819F97}"/>
              </a:ext>
            </a:extLst>
          </p:cNvPr>
          <p:cNvSpPr/>
          <p:nvPr/>
        </p:nvSpPr>
        <p:spPr bwMode="auto">
          <a:xfrm>
            <a:off x="690092" y="1004727"/>
            <a:ext cx="4680576" cy="421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19BE5C-2A91-FBA9-82F3-3D2D494EAA27}"/>
              </a:ext>
            </a:extLst>
          </p:cNvPr>
          <p:cNvSpPr/>
          <p:nvPr/>
        </p:nvSpPr>
        <p:spPr bwMode="auto">
          <a:xfrm>
            <a:off x="690092" y="2447298"/>
            <a:ext cx="5652581" cy="421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77DDE0-C8DE-1326-37AB-CB37EC763553}"/>
              </a:ext>
            </a:extLst>
          </p:cNvPr>
          <p:cNvSpPr/>
          <p:nvPr/>
        </p:nvSpPr>
        <p:spPr bwMode="auto">
          <a:xfrm>
            <a:off x="690092" y="2955972"/>
            <a:ext cx="3605708" cy="40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08479B-8676-C1D0-3F87-47475E5C047E}"/>
              </a:ext>
            </a:extLst>
          </p:cNvPr>
          <p:cNvSpPr/>
          <p:nvPr/>
        </p:nvSpPr>
        <p:spPr bwMode="auto">
          <a:xfrm>
            <a:off x="690092" y="3429000"/>
            <a:ext cx="4680576" cy="37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BB5111-427A-D5A2-56A7-A517C26023FF}"/>
              </a:ext>
            </a:extLst>
          </p:cNvPr>
          <p:cNvSpPr/>
          <p:nvPr/>
        </p:nvSpPr>
        <p:spPr bwMode="auto">
          <a:xfrm>
            <a:off x="690092" y="3935921"/>
            <a:ext cx="1157436" cy="360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965871-CD8C-B35D-A12C-C7CF0FC5B9B7}"/>
              </a:ext>
            </a:extLst>
          </p:cNvPr>
          <p:cNvSpPr/>
          <p:nvPr/>
        </p:nvSpPr>
        <p:spPr bwMode="auto">
          <a:xfrm>
            <a:off x="690092" y="4429633"/>
            <a:ext cx="3424447" cy="352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5CD881-5510-6D51-E90F-BB8A7320D3D0}"/>
              </a:ext>
            </a:extLst>
          </p:cNvPr>
          <p:cNvSpPr/>
          <p:nvPr/>
        </p:nvSpPr>
        <p:spPr bwMode="auto">
          <a:xfrm>
            <a:off x="690092" y="4923347"/>
            <a:ext cx="4973860" cy="352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903808-CEB1-D4E3-64F2-E5B2A76273EA}"/>
              </a:ext>
            </a:extLst>
          </p:cNvPr>
          <p:cNvSpPr/>
          <p:nvPr/>
        </p:nvSpPr>
        <p:spPr bwMode="auto">
          <a:xfrm>
            <a:off x="690092" y="5424546"/>
            <a:ext cx="2183272" cy="33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DA3DE2-6F6B-89EF-764D-B8E2A2DE4C49}"/>
              </a:ext>
            </a:extLst>
          </p:cNvPr>
          <p:cNvSpPr/>
          <p:nvPr/>
        </p:nvSpPr>
        <p:spPr bwMode="auto">
          <a:xfrm>
            <a:off x="690092" y="5918257"/>
            <a:ext cx="4508606" cy="352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05609B6-77C2-426D-49FB-82CB7965C89B}"/>
              </a:ext>
            </a:extLst>
          </p:cNvPr>
          <p:cNvSpPr/>
          <p:nvPr/>
        </p:nvSpPr>
        <p:spPr>
          <a:xfrm>
            <a:off x="1847528" y="3935922"/>
            <a:ext cx="5256584" cy="421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87216-7437-7A6F-40DC-DABB0AC7E7F3}"/>
              </a:ext>
            </a:extLst>
          </p:cNvPr>
          <p:cNvSpPr/>
          <p:nvPr/>
        </p:nvSpPr>
        <p:spPr bwMode="auto">
          <a:xfrm>
            <a:off x="690092" y="1379922"/>
            <a:ext cx="4680576" cy="50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44D2A6-D5E2-8B5C-3A32-40EFCF4AEAA0}"/>
              </a:ext>
            </a:extLst>
          </p:cNvPr>
          <p:cNvSpPr/>
          <p:nvPr/>
        </p:nvSpPr>
        <p:spPr bwMode="auto">
          <a:xfrm>
            <a:off x="690092" y="1892569"/>
            <a:ext cx="4680576" cy="421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53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2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79837-BCAD-8636-C44A-B4FCD6AC60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1"/>
          <a:stretch/>
        </p:blipFill>
        <p:spPr>
          <a:xfrm>
            <a:off x="336000" y="692696"/>
            <a:ext cx="11520000" cy="2163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30DD8A1-46F4-8061-F66D-6E17057D72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5" r="5620"/>
          <a:stretch/>
        </p:blipFill>
        <p:spPr>
          <a:xfrm>
            <a:off x="983432" y="2708920"/>
            <a:ext cx="10872568" cy="407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01202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C89C9B-76CF-4928-A954-2545CE3B7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8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40FE5-47CC-B11C-A9FF-100E406C74A3}"/>
              </a:ext>
            </a:extLst>
          </p:cNvPr>
          <p:cNvSpPr/>
          <p:nvPr/>
        </p:nvSpPr>
        <p:spPr bwMode="auto">
          <a:xfrm>
            <a:off x="681916" y="1062086"/>
            <a:ext cx="10790083" cy="107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1668739-91F7-D152-88EE-8C4FA546140D}"/>
              </a:ext>
            </a:extLst>
          </p:cNvPr>
          <p:cNvSpPr/>
          <p:nvPr/>
        </p:nvSpPr>
        <p:spPr>
          <a:xfrm>
            <a:off x="720000" y="2276872"/>
            <a:ext cx="3215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BDC040C-F3B1-767C-3BCB-28D2F48D599B}"/>
              </a:ext>
            </a:extLst>
          </p:cNvPr>
          <p:cNvSpPr/>
          <p:nvPr/>
        </p:nvSpPr>
        <p:spPr>
          <a:xfrm>
            <a:off x="720000" y="2996952"/>
            <a:ext cx="102005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6529D21-EEA0-3006-14FE-7B68456B7BA6}"/>
              </a:ext>
            </a:extLst>
          </p:cNvPr>
          <p:cNvSpPr/>
          <p:nvPr/>
        </p:nvSpPr>
        <p:spPr>
          <a:xfrm>
            <a:off x="720000" y="4653137"/>
            <a:ext cx="10751999" cy="114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D913F7-1D00-8F89-9B5F-E1C414DC8EB7}"/>
              </a:ext>
            </a:extLst>
          </p:cNvPr>
          <p:cNvSpPr/>
          <p:nvPr/>
        </p:nvSpPr>
        <p:spPr>
          <a:xfrm>
            <a:off x="720000" y="3933056"/>
            <a:ext cx="102005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9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7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2D1A0-DF22-30EE-0638-4E7A4BCFD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b="2546"/>
          <a:stretch/>
        </p:blipFill>
        <p:spPr>
          <a:xfrm>
            <a:off x="983432" y="620688"/>
            <a:ext cx="9367024" cy="482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F577986-8F81-740D-915D-88864E0E5D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53" r="6334" b="67345"/>
          <a:stretch/>
        </p:blipFill>
        <p:spPr>
          <a:xfrm>
            <a:off x="8400256" y="4860440"/>
            <a:ext cx="2376264" cy="188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95033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08D2E-0A9C-6FD4-2741-C5D0DEF81B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53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127A3BD3-3339-B585-9A42-966FA049DFA4}"/>
              </a:ext>
            </a:extLst>
          </p:cNvPr>
          <p:cNvSpPr/>
          <p:nvPr/>
        </p:nvSpPr>
        <p:spPr>
          <a:xfrm>
            <a:off x="720000" y="2276872"/>
            <a:ext cx="42958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CD88DC8F-5953-3090-58A8-063BE4298867}"/>
              </a:ext>
            </a:extLst>
          </p:cNvPr>
          <p:cNvSpPr/>
          <p:nvPr/>
        </p:nvSpPr>
        <p:spPr>
          <a:xfrm>
            <a:off x="720000" y="2924944"/>
            <a:ext cx="42238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74DD81BC-2906-84AB-B1EA-F9FB326856DF}"/>
              </a:ext>
            </a:extLst>
          </p:cNvPr>
          <p:cNvSpPr/>
          <p:nvPr/>
        </p:nvSpPr>
        <p:spPr>
          <a:xfrm>
            <a:off x="720000" y="3645024"/>
            <a:ext cx="1703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EC1B4A2-DEF5-2895-C5B9-BECD1BA2CC74}"/>
              </a:ext>
            </a:extLst>
          </p:cNvPr>
          <p:cNvSpPr/>
          <p:nvPr/>
        </p:nvSpPr>
        <p:spPr>
          <a:xfrm>
            <a:off x="2423592" y="3645024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8DECA3EB-B246-D8A4-A102-AC85E6FB6F80}"/>
              </a:ext>
            </a:extLst>
          </p:cNvPr>
          <p:cNvSpPr/>
          <p:nvPr/>
        </p:nvSpPr>
        <p:spPr>
          <a:xfrm>
            <a:off x="4871864" y="364502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D813F0C9-1183-A210-7D8B-F63138D7135E}"/>
              </a:ext>
            </a:extLst>
          </p:cNvPr>
          <p:cNvSpPr/>
          <p:nvPr/>
        </p:nvSpPr>
        <p:spPr>
          <a:xfrm>
            <a:off x="720000" y="4221088"/>
            <a:ext cx="5159976" cy="656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23438C1-4B29-2015-180A-18EDDB0A45A5}"/>
              </a:ext>
            </a:extLst>
          </p:cNvPr>
          <p:cNvSpPr/>
          <p:nvPr/>
        </p:nvSpPr>
        <p:spPr>
          <a:xfrm>
            <a:off x="720000" y="4941168"/>
            <a:ext cx="6888168" cy="1718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CDD07EF-46DD-19F5-61BA-23E326E5E854}"/>
              </a:ext>
            </a:extLst>
          </p:cNvPr>
          <p:cNvSpPr/>
          <p:nvPr/>
        </p:nvSpPr>
        <p:spPr>
          <a:xfrm>
            <a:off x="623392" y="900000"/>
            <a:ext cx="4680520" cy="1232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27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D356B-7660-245A-6E59-C7963A796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37200"/>
            <a:ext cx="11520000" cy="41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4A3C5-0233-3F3B-5E25-6A28D07FF70A}"/>
              </a:ext>
            </a:extLst>
          </p:cNvPr>
          <p:cNvSpPr/>
          <p:nvPr/>
        </p:nvSpPr>
        <p:spPr bwMode="auto">
          <a:xfrm>
            <a:off x="10689682" y="1256327"/>
            <a:ext cx="371305" cy="323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12E460-393A-C222-A6BB-DFE584825CA3}"/>
              </a:ext>
            </a:extLst>
          </p:cNvPr>
          <p:cNvSpPr/>
          <p:nvPr/>
        </p:nvSpPr>
        <p:spPr bwMode="auto">
          <a:xfrm>
            <a:off x="10718244" y="3990654"/>
            <a:ext cx="314181" cy="333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0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3253A-5ADF-967A-5D23-99ACA0E42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4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22AB1-6372-A037-92A8-4D5914F2F11A}"/>
              </a:ext>
            </a:extLst>
          </p:cNvPr>
          <p:cNvSpPr/>
          <p:nvPr/>
        </p:nvSpPr>
        <p:spPr bwMode="auto">
          <a:xfrm>
            <a:off x="10752169" y="2186847"/>
            <a:ext cx="371306" cy="324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3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9ECFF-1A54-2DD9-3096-81CCA6DD27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41"/>
          <a:stretch/>
        </p:blipFill>
        <p:spPr>
          <a:xfrm>
            <a:off x="479376" y="900000"/>
            <a:ext cx="10867924" cy="389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AB86C-AC58-C015-65DC-EC56305C89F0}"/>
              </a:ext>
            </a:extLst>
          </p:cNvPr>
          <p:cNvSpPr/>
          <p:nvPr/>
        </p:nvSpPr>
        <p:spPr bwMode="auto">
          <a:xfrm>
            <a:off x="10215599" y="3038658"/>
            <a:ext cx="278434" cy="305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2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8A200-8F3D-5D1D-D074-7EF21F893D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02"/>
          <a:stretch/>
        </p:blipFill>
        <p:spPr>
          <a:xfrm>
            <a:off x="912704" y="2992384"/>
            <a:ext cx="9284931" cy="209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BD73E5E-D447-5AD2-27A7-E8C53AEC84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9"/>
          <a:stretch/>
        </p:blipFill>
        <p:spPr>
          <a:xfrm>
            <a:off x="479376" y="1196752"/>
            <a:ext cx="10867924" cy="193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15BE4-EFCD-11E1-CB06-11629FF55A69}"/>
              </a:ext>
            </a:extLst>
          </p:cNvPr>
          <p:cNvSpPr/>
          <p:nvPr/>
        </p:nvSpPr>
        <p:spPr bwMode="auto">
          <a:xfrm>
            <a:off x="10197635" y="2080250"/>
            <a:ext cx="296397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1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E24B2-B977-CFC4-DB47-466DA4AA93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8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6FB9E7-0196-7434-A12C-A28D50E87D62}"/>
              </a:ext>
            </a:extLst>
          </p:cNvPr>
          <p:cNvSpPr/>
          <p:nvPr/>
        </p:nvSpPr>
        <p:spPr bwMode="auto">
          <a:xfrm>
            <a:off x="10790252" y="3894620"/>
            <a:ext cx="314181" cy="333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31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2BC47-437A-C16E-86DF-74FB72969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41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E53DA-F91B-48F2-A64A-C008485A41EE}"/>
              </a:ext>
            </a:extLst>
          </p:cNvPr>
          <p:cNvSpPr/>
          <p:nvPr/>
        </p:nvSpPr>
        <p:spPr bwMode="auto">
          <a:xfrm>
            <a:off x="10799772" y="3091553"/>
            <a:ext cx="295140" cy="323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379BBE-8197-9DF3-7AF6-69CC7AC334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6" r="20680" b="2334"/>
          <a:stretch/>
        </p:blipFill>
        <p:spPr>
          <a:xfrm>
            <a:off x="1271464" y="4149080"/>
            <a:ext cx="2904920" cy="2636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325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C1398-8574-8F04-6F37-1B115BC27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14624"/>
            <a:ext cx="11520000" cy="26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6B77DB-B3D4-B59F-6AD3-49AC9CC4D9CD}"/>
              </a:ext>
            </a:extLst>
          </p:cNvPr>
          <p:cNvSpPr/>
          <p:nvPr/>
        </p:nvSpPr>
        <p:spPr bwMode="auto">
          <a:xfrm>
            <a:off x="10636715" y="2510902"/>
            <a:ext cx="314181" cy="33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4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2023-05-23T13:47:46Z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