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2" r:id="rId3"/>
    <p:sldId id="401" r:id="rId4"/>
    <p:sldId id="399" r:id="rId5"/>
    <p:sldId id="397" r:id="rId6"/>
    <p:sldId id="395" r:id="rId7"/>
    <p:sldId id="392" r:id="rId8"/>
    <p:sldId id="391" r:id="rId9"/>
    <p:sldId id="390" r:id="rId10"/>
    <p:sldId id="389" r:id="rId11"/>
    <p:sldId id="387" r:id="rId12"/>
    <p:sldId id="385" r:id="rId13"/>
    <p:sldId id="383" r:id="rId14"/>
    <p:sldId id="380" r:id="rId15"/>
    <p:sldId id="378" r:id="rId16"/>
    <p:sldId id="377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91283-32C8-0FD7-00DD-D558D548B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772816"/>
            <a:ext cx="11520000" cy="304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467C7-35DE-E471-778D-8219F6D9C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88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90AF3-FECF-4B47-086A-FF1337C0407F}"/>
              </a:ext>
            </a:extLst>
          </p:cNvPr>
          <p:cNvSpPr/>
          <p:nvPr/>
        </p:nvSpPr>
        <p:spPr bwMode="auto">
          <a:xfrm>
            <a:off x="10899136" y="1740465"/>
            <a:ext cx="314181" cy="33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FAE48B-BEBD-CE15-A1A4-6B4913912A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0" r="21442" b="3154"/>
          <a:stretch/>
        </p:blipFill>
        <p:spPr>
          <a:xfrm>
            <a:off x="8193230" y="3488251"/>
            <a:ext cx="2862996" cy="3020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569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213D8-6B7A-6110-7042-B107748F6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52754"/>
            <a:ext cx="11520000" cy="276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0E7DC-CE0A-0133-8301-D138F1E875E6}"/>
              </a:ext>
            </a:extLst>
          </p:cNvPr>
          <p:cNvSpPr/>
          <p:nvPr/>
        </p:nvSpPr>
        <p:spPr bwMode="auto">
          <a:xfrm>
            <a:off x="10870574" y="1896421"/>
            <a:ext cx="371305" cy="333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ADB6C0-0DA3-FD22-9BC5-8EF70A1B54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8" r="23589"/>
          <a:stretch/>
        </p:blipFill>
        <p:spPr>
          <a:xfrm>
            <a:off x="7536160" y="3717032"/>
            <a:ext cx="3096346" cy="284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17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A27FA-0F5D-42AC-416E-14FBDCE6A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11520000" cy="435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DD2A8-AF26-F134-1EFA-37A82B96035C}"/>
              </a:ext>
            </a:extLst>
          </p:cNvPr>
          <p:cNvSpPr/>
          <p:nvPr/>
        </p:nvSpPr>
        <p:spPr bwMode="auto">
          <a:xfrm>
            <a:off x="10726558" y="3185230"/>
            <a:ext cx="371305" cy="33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899483-4BED-60FC-5578-97F777749B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4" r="25503" b="4235"/>
          <a:stretch/>
        </p:blipFill>
        <p:spPr>
          <a:xfrm>
            <a:off x="8429443" y="3717032"/>
            <a:ext cx="2668420" cy="2985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327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A2F6E-2BE4-8398-BF3D-A6388089C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12188"/>
            <a:ext cx="11520000" cy="145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3FC5F3-FD89-D57B-77E4-A4934AA574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67"/>
          <a:stretch/>
        </p:blipFill>
        <p:spPr>
          <a:xfrm>
            <a:off x="637898" y="2366041"/>
            <a:ext cx="9058502" cy="8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95489-A7DB-F978-9B3C-B960BC7E7A0C}"/>
              </a:ext>
            </a:extLst>
          </p:cNvPr>
          <p:cNvSpPr/>
          <p:nvPr/>
        </p:nvSpPr>
        <p:spPr bwMode="auto">
          <a:xfrm>
            <a:off x="3370327" y="2595285"/>
            <a:ext cx="495074" cy="32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683A6A-D957-56B2-D792-8B82446DF8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" r="20496" b="5020"/>
          <a:stretch/>
        </p:blipFill>
        <p:spPr>
          <a:xfrm>
            <a:off x="8112224" y="2885162"/>
            <a:ext cx="2566406" cy="316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792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3A472-2405-49A9-A12F-D9F13B683E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1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34ECC-5E25-0410-8038-F35711EE0B87}"/>
              </a:ext>
            </a:extLst>
          </p:cNvPr>
          <p:cNvSpPr/>
          <p:nvPr/>
        </p:nvSpPr>
        <p:spPr bwMode="auto">
          <a:xfrm>
            <a:off x="10137483" y="1807675"/>
            <a:ext cx="1580429" cy="39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0AF1A6-E271-3B1B-6AC8-4BD834155CFD}"/>
              </a:ext>
            </a:extLst>
          </p:cNvPr>
          <p:cNvSpPr/>
          <p:nvPr/>
        </p:nvSpPr>
        <p:spPr bwMode="auto">
          <a:xfrm>
            <a:off x="1083334" y="2524260"/>
            <a:ext cx="3436958" cy="43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40F1C7-6586-A4F0-35EF-8BF5DED39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2" r="24043" b="4791"/>
          <a:stretch/>
        </p:blipFill>
        <p:spPr>
          <a:xfrm>
            <a:off x="6960096" y="3116638"/>
            <a:ext cx="3071140" cy="319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06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A2B5A-2ADB-A1CF-27EF-944E07DA1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145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9BF55-501E-9CEE-FF6E-63250D0C6CC0}"/>
              </a:ext>
            </a:extLst>
          </p:cNvPr>
          <p:cNvSpPr/>
          <p:nvPr/>
        </p:nvSpPr>
        <p:spPr bwMode="auto">
          <a:xfrm>
            <a:off x="1564731" y="1818223"/>
            <a:ext cx="276099" cy="334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55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472C3-20FF-5D04-701D-635FFA72C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379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FE551-75AA-8EA3-17BE-91DC8F9EE012}"/>
              </a:ext>
            </a:extLst>
          </p:cNvPr>
          <p:cNvSpPr/>
          <p:nvPr/>
        </p:nvSpPr>
        <p:spPr bwMode="auto">
          <a:xfrm>
            <a:off x="1526648" y="2667995"/>
            <a:ext cx="304661" cy="32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2973CF-F1AF-AB31-9EE7-F6FE72F557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0" r="14357"/>
          <a:stretch/>
        </p:blipFill>
        <p:spPr>
          <a:xfrm>
            <a:off x="7608168" y="2992923"/>
            <a:ext cx="3623288" cy="252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794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6F05C-C58F-0D07-80E2-1D8A2440E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58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620441-D20F-0FBE-2378-6AD8569A4B2B}"/>
              </a:ext>
            </a:extLst>
          </p:cNvPr>
          <p:cNvSpPr/>
          <p:nvPr/>
        </p:nvSpPr>
        <p:spPr bwMode="auto">
          <a:xfrm>
            <a:off x="1203167" y="3215725"/>
            <a:ext cx="2284063" cy="302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CBF84C-765C-6E52-BE20-4D287C885647}"/>
              </a:ext>
            </a:extLst>
          </p:cNvPr>
          <p:cNvSpPr/>
          <p:nvPr/>
        </p:nvSpPr>
        <p:spPr bwMode="auto">
          <a:xfrm>
            <a:off x="1247090" y="3573016"/>
            <a:ext cx="146453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A7D0A6-0D8C-D251-A910-52EF91D4B015}"/>
              </a:ext>
            </a:extLst>
          </p:cNvPr>
          <p:cNvSpPr/>
          <p:nvPr/>
        </p:nvSpPr>
        <p:spPr bwMode="auto">
          <a:xfrm>
            <a:off x="1247090" y="4243633"/>
            <a:ext cx="2472646" cy="33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C27195-484F-821D-F942-10BF764A16FB}"/>
              </a:ext>
            </a:extLst>
          </p:cNvPr>
          <p:cNvSpPr/>
          <p:nvPr/>
        </p:nvSpPr>
        <p:spPr bwMode="auto">
          <a:xfrm>
            <a:off x="1247091" y="4769312"/>
            <a:ext cx="2284063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0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6A887-2BDC-46BE-E844-B3189DBCB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24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9A37D-A969-5634-E067-2D934ACA5406}"/>
              </a:ext>
            </a:extLst>
          </p:cNvPr>
          <p:cNvSpPr/>
          <p:nvPr/>
        </p:nvSpPr>
        <p:spPr bwMode="auto">
          <a:xfrm>
            <a:off x="1296130" y="2701664"/>
            <a:ext cx="4529271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5C122-1EB7-5370-127E-9013ED413F1A}"/>
              </a:ext>
            </a:extLst>
          </p:cNvPr>
          <p:cNvSpPr/>
          <p:nvPr/>
        </p:nvSpPr>
        <p:spPr bwMode="auto">
          <a:xfrm>
            <a:off x="1287266" y="3429429"/>
            <a:ext cx="5397898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DFD98F-F9B1-4521-B893-93F52B7C1C32}"/>
              </a:ext>
            </a:extLst>
          </p:cNvPr>
          <p:cNvSpPr/>
          <p:nvPr/>
        </p:nvSpPr>
        <p:spPr bwMode="auto">
          <a:xfrm>
            <a:off x="1287266" y="4139445"/>
            <a:ext cx="5415625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0F4BDC-64B1-E9B7-DA1F-C2682730DA3E}"/>
              </a:ext>
            </a:extLst>
          </p:cNvPr>
          <p:cNvSpPr/>
          <p:nvPr/>
        </p:nvSpPr>
        <p:spPr bwMode="auto">
          <a:xfrm>
            <a:off x="1269539" y="4858335"/>
            <a:ext cx="4954721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FF42FB-A151-EA4F-8F5D-4A83AF505CCE}"/>
              </a:ext>
            </a:extLst>
          </p:cNvPr>
          <p:cNvSpPr/>
          <p:nvPr/>
        </p:nvSpPr>
        <p:spPr bwMode="auto">
          <a:xfrm>
            <a:off x="1304993" y="5506224"/>
            <a:ext cx="2650199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08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19172-F151-740D-E9BD-B11E3A5052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39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6423D8A-0252-907D-39B8-15870EB63132}"/>
              </a:ext>
            </a:extLst>
          </p:cNvPr>
          <p:cNvSpPr/>
          <p:nvPr/>
        </p:nvSpPr>
        <p:spPr>
          <a:xfrm>
            <a:off x="1055440" y="2492896"/>
            <a:ext cx="35283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947A634-85AD-0990-3268-CB741AAD1415}"/>
              </a:ext>
            </a:extLst>
          </p:cNvPr>
          <p:cNvSpPr/>
          <p:nvPr/>
        </p:nvSpPr>
        <p:spPr>
          <a:xfrm>
            <a:off x="1127448" y="2924944"/>
            <a:ext cx="29523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B5501C8-F1E6-F326-4101-346FDFCF5408}"/>
              </a:ext>
            </a:extLst>
          </p:cNvPr>
          <p:cNvSpPr/>
          <p:nvPr/>
        </p:nvSpPr>
        <p:spPr>
          <a:xfrm>
            <a:off x="1127448" y="3284984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7DE6A5A-C3BF-36C1-C2AF-15357CE0728F}"/>
              </a:ext>
            </a:extLst>
          </p:cNvPr>
          <p:cNvSpPr/>
          <p:nvPr/>
        </p:nvSpPr>
        <p:spPr>
          <a:xfrm>
            <a:off x="1127448" y="3717032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28CC3BC-5245-D17C-A740-74A41F85F8BA}"/>
              </a:ext>
            </a:extLst>
          </p:cNvPr>
          <p:cNvSpPr/>
          <p:nvPr/>
        </p:nvSpPr>
        <p:spPr>
          <a:xfrm>
            <a:off x="1127448" y="4077072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AD7D4AC-0F0E-C768-47A3-5504C3600C78}"/>
              </a:ext>
            </a:extLst>
          </p:cNvPr>
          <p:cNvSpPr/>
          <p:nvPr/>
        </p:nvSpPr>
        <p:spPr>
          <a:xfrm>
            <a:off x="1127448" y="443711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E39393D-DF06-768A-6462-E8424C0282E9}"/>
              </a:ext>
            </a:extLst>
          </p:cNvPr>
          <p:cNvSpPr/>
          <p:nvPr/>
        </p:nvSpPr>
        <p:spPr>
          <a:xfrm>
            <a:off x="1127448" y="4797152"/>
            <a:ext cx="44644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148965A-948E-4BEE-3EC0-372F914D8190}"/>
              </a:ext>
            </a:extLst>
          </p:cNvPr>
          <p:cNvSpPr/>
          <p:nvPr/>
        </p:nvSpPr>
        <p:spPr>
          <a:xfrm>
            <a:off x="1127448" y="5229200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E73548A-7294-3965-EED1-90093DF98D62}"/>
              </a:ext>
            </a:extLst>
          </p:cNvPr>
          <p:cNvSpPr/>
          <p:nvPr/>
        </p:nvSpPr>
        <p:spPr>
          <a:xfrm>
            <a:off x="1127448" y="5589240"/>
            <a:ext cx="18002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7C2EC8D-CAAF-0CCF-405B-0D9358026D2E}"/>
              </a:ext>
            </a:extLst>
          </p:cNvPr>
          <p:cNvSpPr/>
          <p:nvPr/>
        </p:nvSpPr>
        <p:spPr>
          <a:xfrm>
            <a:off x="1127448" y="5949280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B7B4045-7350-62AA-BBA3-CBA07F939229}"/>
              </a:ext>
            </a:extLst>
          </p:cNvPr>
          <p:cNvSpPr/>
          <p:nvPr/>
        </p:nvSpPr>
        <p:spPr>
          <a:xfrm>
            <a:off x="1127448" y="6309320"/>
            <a:ext cx="2160240" cy="35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BFB59-77C5-67EB-6CD7-78A2F0B9D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43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A28F6-8F14-AE61-2268-EA6550D70C4A}"/>
              </a:ext>
            </a:extLst>
          </p:cNvPr>
          <p:cNvSpPr/>
          <p:nvPr/>
        </p:nvSpPr>
        <p:spPr bwMode="auto">
          <a:xfrm>
            <a:off x="10942582" y="2460026"/>
            <a:ext cx="371305" cy="3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89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BFC04-C525-2AA8-89FB-33CFCDD8D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28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B6EEBBA-9843-760B-4F9C-2FF0644AE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204864"/>
            <a:ext cx="3145166" cy="2974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928F4CA3-838A-4EA4-AE81-0AB79B42E4D1}"/>
              </a:ext>
            </a:extLst>
          </p:cNvPr>
          <p:cNvSpPr/>
          <p:nvPr/>
        </p:nvSpPr>
        <p:spPr>
          <a:xfrm>
            <a:off x="1199456" y="2204864"/>
            <a:ext cx="64087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565F1AB-9A5D-865F-96BF-C97784F329C6}"/>
              </a:ext>
            </a:extLst>
          </p:cNvPr>
          <p:cNvSpPr/>
          <p:nvPr/>
        </p:nvSpPr>
        <p:spPr>
          <a:xfrm>
            <a:off x="1199456" y="5517232"/>
            <a:ext cx="6984776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993F4E8-944B-76A9-B9F0-EE3A5CB6889B}"/>
              </a:ext>
            </a:extLst>
          </p:cNvPr>
          <p:cNvSpPr/>
          <p:nvPr/>
        </p:nvSpPr>
        <p:spPr>
          <a:xfrm>
            <a:off x="1199456" y="6111376"/>
            <a:ext cx="4464496" cy="49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4B7969C-BB81-7880-CD28-D35F566D5CCB}"/>
              </a:ext>
            </a:extLst>
          </p:cNvPr>
          <p:cNvSpPr/>
          <p:nvPr/>
        </p:nvSpPr>
        <p:spPr>
          <a:xfrm>
            <a:off x="1199456" y="2924944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0178E01-E1ED-CB07-6CC9-46CA5AC576EE}"/>
              </a:ext>
            </a:extLst>
          </p:cNvPr>
          <p:cNvSpPr/>
          <p:nvPr/>
        </p:nvSpPr>
        <p:spPr>
          <a:xfrm>
            <a:off x="1199456" y="3429000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6643A25-DD30-A6E0-2AC9-C0CAB3789E84}"/>
              </a:ext>
            </a:extLst>
          </p:cNvPr>
          <p:cNvSpPr/>
          <p:nvPr/>
        </p:nvSpPr>
        <p:spPr>
          <a:xfrm>
            <a:off x="1199456" y="4086432"/>
            <a:ext cx="64087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07BD23-4D8A-76B8-936E-14E5F1869C2F}"/>
              </a:ext>
            </a:extLst>
          </p:cNvPr>
          <p:cNvSpPr/>
          <p:nvPr/>
        </p:nvSpPr>
        <p:spPr>
          <a:xfrm>
            <a:off x="1199456" y="4815232"/>
            <a:ext cx="6408712" cy="548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1806B-F805-1427-C28A-BAA7CDF00C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3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2789B85-2F6C-7890-6F49-4390621258AF}"/>
              </a:ext>
            </a:extLst>
          </p:cNvPr>
          <p:cNvSpPr/>
          <p:nvPr/>
        </p:nvSpPr>
        <p:spPr>
          <a:xfrm>
            <a:off x="1260694" y="3573016"/>
            <a:ext cx="71287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BD5C869-C76F-C322-F4FF-C340F4875B6E}"/>
              </a:ext>
            </a:extLst>
          </p:cNvPr>
          <p:cNvSpPr/>
          <p:nvPr/>
        </p:nvSpPr>
        <p:spPr>
          <a:xfrm>
            <a:off x="1232644" y="4149080"/>
            <a:ext cx="614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9944F97-122E-DABF-4D01-4C9D136C5CCA}"/>
              </a:ext>
            </a:extLst>
          </p:cNvPr>
          <p:cNvSpPr/>
          <p:nvPr/>
        </p:nvSpPr>
        <p:spPr>
          <a:xfrm>
            <a:off x="1847528" y="4149080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FF0DB42-6F01-C43E-ED48-5F94AA49D02D}"/>
              </a:ext>
            </a:extLst>
          </p:cNvPr>
          <p:cNvSpPr/>
          <p:nvPr/>
        </p:nvSpPr>
        <p:spPr>
          <a:xfrm>
            <a:off x="1260694" y="4653136"/>
            <a:ext cx="28190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77064CF-D26F-ADB7-3979-C32536005FF1}"/>
              </a:ext>
            </a:extLst>
          </p:cNvPr>
          <p:cNvSpPr/>
          <p:nvPr/>
        </p:nvSpPr>
        <p:spPr>
          <a:xfrm>
            <a:off x="1260694" y="5157192"/>
            <a:ext cx="28910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13A37B5-ACEF-D113-D600-8090C2ED4873}"/>
              </a:ext>
            </a:extLst>
          </p:cNvPr>
          <p:cNvSpPr/>
          <p:nvPr/>
        </p:nvSpPr>
        <p:spPr>
          <a:xfrm>
            <a:off x="1232644" y="5661248"/>
            <a:ext cx="54394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468A5B4-84A3-38DE-ADB2-36141187D69C}"/>
              </a:ext>
            </a:extLst>
          </p:cNvPr>
          <p:cNvSpPr/>
          <p:nvPr/>
        </p:nvSpPr>
        <p:spPr>
          <a:xfrm>
            <a:off x="1260694" y="6237312"/>
            <a:ext cx="1882978" cy="49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3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E907B-C688-D229-F2AF-D681AEFE0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168E9F3-79CB-9079-E635-8357C88BF251}"/>
              </a:ext>
            </a:extLst>
          </p:cNvPr>
          <p:cNvSpPr/>
          <p:nvPr/>
        </p:nvSpPr>
        <p:spPr>
          <a:xfrm>
            <a:off x="720000" y="900000"/>
            <a:ext cx="4943952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A4873A6-36FE-2B5F-8F86-A20B7F4EA398}"/>
              </a:ext>
            </a:extLst>
          </p:cNvPr>
          <p:cNvSpPr/>
          <p:nvPr/>
        </p:nvSpPr>
        <p:spPr>
          <a:xfrm>
            <a:off x="720000" y="1556792"/>
            <a:ext cx="28557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9EA071C-1CFC-0F04-DA29-59367198F5F1}"/>
              </a:ext>
            </a:extLst>
          </p:cNvPr>
          <p:cNvSpPr/>
          <p:nvPr/>
        </p:nvSpPr>
        <p:spPr>
          <a:xfrm>
            <a:off x="720000" y="2132856"/>
            <a:ext cx="29997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07D629F-19C0-E192-1A38-06B462C348F8}"/>
              </a:ext>
            </a:extLst>
          </p:cNvPr>
          <p:cNvSpPr/>
          <p:nvPr/>
        </p:nvSpPr>
        <p:spPr>
          <a:xfrm>
            <a:off x="720000" y="3140968"/>
            <a:ext cx="53760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28D374C-4B4C-5BAE-30AA-08B9EAC70349}"/>
              </a:ext>
            </a:extLst>
          </p:cNvPr>
          <p:cNvSpPr/>
          <p:nvPr/>
        </p:nvSpPr>
        <p:spPr>
          <a:xfrm>
            <a:off x="720000" y="3789040"/>
            <a:ext cx="41518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7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E21CE-7077-AF9C-59CB-48D004BA05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"/>
          <a:stretch/>
        </p:blipFill>
        <p:spPr>
          <a:xfrm>
            <a:off x="263352" y="764704"/>
            <a:ext cx="11520000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3F368-4665-36C1-2E05-591B92D751A6}"/>
              </a:ext>
            </a:extLst>
          </p:cNvPr>
          <p:cNvSpPr/>
          <p:nvPr/>
        </p:nvSpPr>
        <p:spPr bwMode="auto">
          <a:xfrm>
            <a:off x="5843972" y="3933056"/>
            <a:ext cx="504056" cy="92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D85DF79-12EF-666B-1F28-DCF59D95F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4077072"/>
            <a:ext cx="2099320" cy="234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52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88855-6E41-C4BE-C0E5-49813F4A9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96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1541B9A-F823-BC76-7487-521B22ED8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00" y="900157"/>
            <a:ext cx="2099320" cy="234897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E5DA3DB6-34EB-18F5-BB71-DB80FFD396ED}"/>
              </a:ext>
            </a:extLst>
          </p:cNvPr>
          <p:cNvSpPr/>
          <p:nvPr/>
        </p:nvSpPr>
        <p:spPr>
          <a:xfrm>
            <a:off x="720000" y="900000"/>
            <a:ext cx="43678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9431893-3AB2-EC4C-B7DE-CB62A3195512}"/>
              </a:ext>
            </a:extLst>
          </p:cNvPr>
          <p:cNvSpPr/>
          <p:nvPr/>
        </p:nvSpPr>
        <p:spPr>
          <a:xfrm>
            <a:off x="720000" y="2348880"/>
            <a:ext cx="37198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9D9CDF6-F1BA-B1BE-CE67-34F19FB5BAA2}"/>
              </a:ext>
            </a:extLst>
          </p:cNvPr>
          <p:cNvSpPr/>
          <p:nvPr/>
        </p:nvSpPr>
        <p:spPr>
          <a:xfrm>
            <a:off x="720000" y="2852936"/>
            <a:ext cx="33597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57F1A23-787D-9CA8-488A-C7C6F3B7BB0C}"/>
              </a:ext>
            </a:extLst>
          </p:cNvPr>
          <p:cNvSpPr/>
          <p:nvPr/>
        </p:nvSpPr>
        <p:spPr>
          <a:xfrm>
            <a:off x="720000" y="3429000"/>
            <a:ext cx="24236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8A3E5A1-B212-904C-3A1D-F5912999CE9D}"/>
              </a:ext>
            </a:extLst>
          </p:cNvPr>
          <p:cNvSpPr/>
          <p:nvPr/>
        </p:nvSpPr>
        <p:spPr>
          <a:xfrm>
            <a:off x="720000" y="3861048"/>
            <a:ext cx="16315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2E30DC5-6AB8-B156-5CAE-3476546BA103}"/>
              </a:ext>
            </a:extLst>
          </p:cNvPr>
          <p:cNvSpPr/>
          <p:nvPr/>
        </p:nvSpPr>
        <p:spPr>
          <a:xfrm>
            <a:off x="720000" y="4293096"/>
            <a:ext cx="1559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EB4D093-5202-6EB5-9AC1-BBE9233F8772}"/>
              </a:ext>
            </a:extLst>
          </p:cNvPr>
          <p:cNvSpPr/>
          <p:nvPr/>
        </p:nvSpPr>
        <p:spPr>
          <a:xfrm>
            <a:off x="720000" y="4869160"/>
            <a:ext cx="2351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071C865-37D9-3A5F-ACE3-D869D93B8AEF}"/>
              </a:ext>
            </a:extLst>
          </p:cNvPr>
          <p:cNvSpPr/>
          <p:nvPr/>
        </p:nvSpPr>
        <p:spPr>
          <a:xfrm>
            <a:off x="720000" y="5445224"/>
            <a:ext cx="32157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30E2375-8245-096B-4B5E-1B88746F875D}"/>
              </a:ext>
            </a:extLst>
          </p:cNvPr>
          <p:cNvSpPr/>
          <p:nvPr/>
        </p:nvSpPr>
        <p:spPr>
          <a:xfrm>
            <a:off x="720000" y="1404056"/>
            <a:ext cx="4367888" cy="7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89F89-45D8-FD2A-1821-10110AA6E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371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9D82953-93CE-B3B5-DD0A-75982F97BBB9}"/>
              </a:ext>
            </a:extLst>
          </p:cNvPr>
          <p:cNvSpPr/>
          <p:nvPr/>
        </p:nvSpPr>
        <p:spPr>
          <a:xfrm>
            <a:off x="1055440" y="3429000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C2A0911-BE74-49D4-3644-965C838D3837}"/>
              </a:ext>
            </a:extLst>
          </p:cNvPr>
          <p:cNvSpPr/>
          <p:nvPr/>
        </p:nvSpPr>
        <p:spPr>
          <a:xfrm>
            <a:off x="1199456" y="3933056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35175E1-6E34-3197-91F3-5403C27B0C24}"/>
              </a:ext>
            </a:extLst>
          </p:cNvPr>
          <p:cNvSpPr/>
          <p:nvPr/>
        </p:nvSpPr>
        <p:spPr>
          <a:xfrm>
            <a:off x="4439816" y="3933056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BD2C8E9-A344-3F9D-DA6E-8A2153798A6B}"/>
              </a:ext>
            </a:extLst>
          </p:cNvPr>
          <p:cNvSpPr/>
          <p:nvPr/>
        </p:nvSpPr>
        <p:spPr>
          <a:xfrm>
            <a:off x="1199456" y="4509120"/>
            <a:ext cx="5040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AC74CBD-2069-CA2F-2044-5175F2146D11}"/>
              </a:ext>
            </a:extLst>
          </p:cNvPr>
          <p:cNvSpPr/>
          <p:nvPr/>
        </p:nvSpPr>
        <p:spPr>
          <a:xfrm>
            <a:off x="1055440" y="5085184"/>
            <a:ext cx="50405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2ED23C-12D3-D8DB-501B-BA11632C03BD}"/>
              </a:ext>
            </a:extLst>
          </p:cNvPr>
          <p:cNvSpPr/>
          <p:nvPr/>
        </p:nvSpPr>
        <p:spPr>
          <a:xfrm>
            <a:off x="1199456" y="5949280"/>
            <a:ext cx="2160240" cy="575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7AEBA4E-0767-5EA6-7728-B040986DD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90" y="2204864"/>
            <a:ext cx="2932294" cy="18897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BDF1D33-74B4-66CE-B97D-6E68EEC6909C}"/>
              </a:ext>
            </a:extLst>
          </p:cNvPr>
          <p:cNvSpPr/>
          <p:nvPr/>
        </p:nvSpPr>
        <p:spPr>
          <a:xfrm>
            <a:off x="3359696" y="5949280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93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5B7E7-7DB4-FA5D-3557-97AE84A6C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80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7A4FD-111E-6722-0659-CF75A0D149B5}"/>
              </a:ext>
            </a:extLst>
          </p:cNvPr>
          <p:cNvSpPr/>
          <p:nvPr/>
        </p:nvSpPr>
        <p:spPr bwMode="auto">
          <a:xfrm>
            <a:off x="686014" y="976573"/>
            <a:ext cx="1886216" cy="331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47781B3-C2A0-3F49-E10B-B2C21AF0EC36}"/>
              </a:ext>
            </a:extLst>
          </p:cNvPr>
          <p:cNvSpPr/>
          <p:nvPr/>
        </p:nvSpPr>
        <p:spPr>
          <a:xfrm>
            <a:off x="720000" y="1556792"/>
            <a:ext cx="22796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BCD2102-37E9-F7D9-B0A7-92970FF8B152}"/>
              </a:ext>
            </a:extLst>
          </p:cNvPr>
          <p:cNvSpPr/>
          <p:nvPr/>
        </p:nvSpPr>
        <p:spPr>
          <a:xfrm>
            <a:off x="2999656" y="1556792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8D99F1C-80D5-EB64-7004-08639966C7DE}"/>
              </a:ext>
            </a:extLst>
          </p:cNvPr>
          <p:cNvSpPr/>
          <p:nvPr/>
        </p:nvSpPr>
        <p:spPr>
          <a:xfrm>
            <a:off x="720000" y="1988840"/>
            <a:ext cx="2711704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70135E3-CD01-FF34-3595-53EBE09B6622}"/>
              </a:ext>
            </a:extLst>
          </p:cNvPr>
          <p:cNvSpPr/>
          <p:nvPr/>
        </p:nvSpPr>
        <p:spPr>
          <a:xfrm>
            <a:off x="720000" y="2780928"/>
            <a:ext cx="3935840" cy="8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1690E97-4FFD-6169-7C8B-CB82CFA4020F}"/>
              </a:ext>
            </a:extLst>
          </p:cNvPr>
          <p:cNvSpPr/>
          <p:nvPr/>
        </p:nvSpPr>
        <p:spPr>
          <a:xfrm>
            <a:off x="720000" y="3717032"/>
            <a:ext cx="2135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3164F97-F9FB-F0F4-FD99-EC121FFAA8B4}"/>
              </a:ext>
            </a:extLst>
          </p:cNvPr>
          <p:cNvSpPr/>
          <p:nvPr/>
        </p:nvSpPr>
        <p:spPr>
          <a:xfrm>
            <a:off x="2855640" y="3717032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5F0A876-A9D5-8AB9-6035-48C708F2D2F4}"/>
              </a:ext>
            </a:extLst>
          </p:cNvPr>
          <p:cNvSpPr/>
          <p:nvPr/>
        </p:nvSpPr>
        <p:spPr>
          <a:xfrm>
            <a:off x="720000" y="4365104"/>
            <a:ext cx="2567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80671C8-3543-551B-95DA-8F9BAC4220FF}"/>
              </a:ext>
            </a:extLst>
          </p:cNvPr>
          <p:cNvSpPr/>
          <p:nvPr/>
        </p:nvSpPr>
        <p:spPr>
          <a:xfrm>
            <a:off x="686014" y="4869160"/>
            <a:ext cx="3033722" cy="593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7AD6E59-747A-132B-2ED6-F8ECD99F3F19}"/>
              </a:ext>
            </a:extLst>
          </p:cNvPr>
          <p:cNvSpPr/>
          <p:nvPr/>
        </p:nvSpPr>
        <p:spPr>
          <a:xfrm>
            <a:off x="720000" y="5589240"/>
            <a:ext cx="3359776" cy="521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AE40118-40EF-F352-92EC-435C32E965CD}"/>
              </a:ext>
            </a:extLst>
          </p:cNvPr>
          <p:cNvSpPr/>
          <p:nvPr/>
        </p:nvSpPr>
        <p:spPr>
          <a:xfrm>
            <a:off x="720000" y="6110736"/>
            <a:ext cx="3672408" cy="549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95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B57D7-1D47-FCC8-0AC7-52D73B2F2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28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18A49-523D-4EAB-C218-A00F76BFEE24}"/>
              </a:ext>
            </a:extLst>
          </p:cNvPr>
          <p:cNvSpPr/>
          <p:nvPr/>
        </p:nvSpPr>
        <p:spPr bwMode="auto">
          <a:xfrm>
            <a:off x="1181187" y="3717032"/>
            <a:ext cx="362754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3E691C-50E6-3BDC-BF89-B493C99A8E2E}"/>
              </a:ext>
            </a:extLst>
          </p:cNvPr>
          <p:cNvSpPr/>
          <p:nvPr/>
        </p:nvSpPr>
        <p:spPr bwMode="auto">
          <a:xfrm>
            <a:off x="1188070" y="4537894"/>
            <a:ext cx="3627547" cy="27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88EE0BA-D1AB-4774-1980-865499DA8901}"/>
              </a:ext>
            </a:extLst>
          </p:cNvPr>
          <p:cNvSpPr/>
          <p:nvPr/>
        </p:nvSpPr>
        <p:spPr>
          <a:xfrm>
            <a:off x="1181187" y="5013176"/>
            <a:ext cx="18184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DCE98A1-6151-D6D0-10C5-C8E22F995B34}"/>
              </a:ext>
            </a:extLst>
          </p:cNvPr>
          <p:cNvSpPr/>
          <p:nvPr/>
        </p:nvSpPr>
        <p:spPr>
          <a:xfrm>
            <a:off x="1181187" y="5517232"/>
            <a:ext cx="31146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D7AEFC-BE59-F9EF-621A-01524D2CD84B}"/>
              </a:ext>
            </a:extLst>
          </p:cNvPr>
          <p:cNvSpPr/>
          <p:nvPr/>
        </p:nvSpPr>
        <p:spPr>
          <a:xfrm>
            <a:off x="1181187" y="6021288"/>
            <a:ext cx="3114613" cy="63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227AC86-3CAC-1D9F-6495-7B610A1CEC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681315"/>
            <a:ext cx="2340958" cy="227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75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FBEC5-3721-6998-D115-B9A2E8794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7BDEDCE-5518-182F-6D4D-93A1BA6BBC2D}"/>
              </a:ext>
            </a:extLst>
          </p:cNvPr>
          <p:cNvSpPr/>
          <p:nvPr/>
        </p:nvSpPr>
        <p:spPr>
          <a:xfrm>
            <a:off x="623392" y="980728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A4452C7-F282-528D-65CC-EDA26A956B77}"/>
              </a:ext>
            </a:extLst>
          </p:cNvPr>
          <p:cNvSpPr/>
          <p:nvPr/>
        </p:nvSpPr>
        <p:spPr>
          <a:xfrm>
            <a:off x="623392" y="1484784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AC90597-4B22-8A1C-858E-1BFAC7CA5583}"/>
              </a:ext>
            </a:extLst>
          </p:cNvPr>
          <p:cNvSpPr/>
          <p:nvPr/>
        </p:nvSpPr>
        <p:spPr>
          <a:xfrm>
            <a:off x="720000" y="1916832"/>
            <a:ext cx="13435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DE22876E-8842-9270-D39D-C2EB6C3559DB}"/>
              </a:ext>
            </a:extLst>
          </p:cNvPr>
          <p:cNvSpPr/>
          <p:nvPr/>
        </p:nvSpPr>
        <p:spPr>
          <a:xfrm>
            <a:off x="720000" y="2276872"/>
            <a:ext cx="11275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85B69DE-ABEB-6A8E-DEE5-54F93231194E}"/>
              </a:ext>
            </a:extLst>
          </p:cNvPr>
          <p:cNvSpPr/>
          <p:nvPr/>
        </p:nvSpPr>
        <p:spPr>
          <a:xfrm>
            <a:off x="720000" y="2636912"/>
            <a:ext cx="10555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00105D6B-8558-565F-2D13-373A3C584600}"/>
              </a:ext>
            </a:extLst>
          </p:cNvPr>
          <p:cNvSpPr/>
          <p:nvPr/>
        </p:nvSpPr>
        <p:spPr>
          <a:xfrm>
            <a:off x="695400" y="2996952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D70D749-58BD-45B9-D354-D0F42CD679D0}"/>
              </a:ext>
            </a:extLst>
          </p:cNvPr>
          <p:cNvSpPr/>
          <p:nvPr/>
        </p:nvSpPr>
        <p:spPr>
          <a:xfrm>
            <a:off x="695400" y="3429000"/>
            <a:ext cx="25202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45F4D072-F54E-2F95-CA1D-CDD2ED5F6306}"/>
              </a:ext>
            </a:extLst>
          </p:cNvPr>
          <p:cNvSpPr/>
          <p:nvPr/>
        </p:nvSpPr>
        <p:spPr>
          <a:xfrm>
            <a:off x="695400" y="3861048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BF66E1C-2A5F-B839-251E-9F0B87040B91}"/>
              </a:ext>
            </a:extLst>
          </p:cNvPr>
          <p:cNvSpPr/>
          <p:nvPr/>
        </p:nvSpPr>
        <p:spPr>
          <a:xfrm>
            <a:off x="720000" y="4437112"/>
            <a:ext cx="11275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27AE719-8300-1F98-B2D9-10CF1A88D8DB}"/>
              </a:ext>
            </a:extLst>
          </p:cNvPr>
          <p:cNvSpPr/>
          <p:nvPr/>
        </p:nvSpPr>
        <p:spPr>
          <a:xfrm>
            <a:off x="720000" y="4797152"/>
            <a:ext cx="18476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AEBE5145-97E3-B3D5-0919-EC357BD7AE8A}"/>
              </a:ext>
            </a:extLst>
          </p:cNvPr>
          <p:cNvSpPr/>
          <p:nvPr/>
        </p:nvSpPr>
        <p:spPr>
          <a:xfrm>
            <a:off x="695400" y="5157192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D5E65FD3-E3AF-3823-7995-62D403BC5C38}"/>
              </a:ext>
            </a:extLst>
          </p:cNvPr>
          <p:cNvSpPr/>
          <p:nvPr/>
        </p:nvSpPr>
        <p:spPr>
          <a:xfrm>
            <a:off x="695400" y="5517232"/>
            <a:ext cx="2592288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0515A32-C60F-E825-D3EB-DD0E4BAF9C3C}"/>
              </a:ext>
            </a:extLst>
          </p:cNvPr>
          <p:cNvSpPr/>
          <p:nvPr/>
        </p:nvSpPr>
        <p:spPr>
          <a:xfrm>
            <a:off x="720000" y="6156584"/>
            <a:ext cx="2927728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9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5AAE8-FE83-7953-AEF9-2832EC624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282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06AEB-F5AF-1FC7-A8EB-14D978C3482D}"/>
              </a:ext>
            </a:extLst>
          </p:cNvPr>
          <p:cNvSpPr/>
          <p:nvPr/>
        </p:nvSpPr>
        <p:spPr bwMode="auto">
          <a:xfrm>
            <a:off x="10856330" y="1665547"/>
            <a:ext cx="304661" cy="323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F4DFBB-53A6-8FC1-F050-7388D87515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80" b="4411"/>
          <a:stretch/>
        </p:blipFill>
        <p:spPr>
          <a:xfrm>
            <a:off x="8231638" y="3501008"/>
            <a:ext cx="2544882" cy="329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056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D2F8D-8C74-EC04-6044-A10C350609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15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67872-D11D-BC02-E8E7-5D9D91428699}"/>
              </a:ext>
            </a:extLst>
          </p:cNvPr>
          <p:cNvSpPr/>
          <p:nvPr/>
        </p:nvSpPr>
        <p:spPr bwMode="auto">
          <a:xfrm>
            <a:off x="10980665" y="1770139"/>
            <a:ext cx="323702" cy="32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1E07B0-ADDB-ABBB-9E2D-7878300FDC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0" r="20420" b="4411"/>
          <a:stretch/>
        </p:blipFill>
        <p:spPr>
          <a:xfrm>
            <a:off x="8414481" y="3417346"/>
            <a:ext cx="2577528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64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B9EA0-74F5-BFFB-26C7-DBA1D0CBB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75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E7185-BD84-A2A4-9C22-4275D81144CA}"/>
              </a:ext>
            </a:extLst>
          </p:cNvPr>
          <p:cNvSpPr/>
          <p:nvPr/>
        </p:nvSpPr>
        <p:spPr bwMode="auto">
          <a:xfrm>
            <a:off x="10999706" y="2503126"/>
            <a:ext cx="304661" cy="333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EE8391-C811-6BD6-0737-5CC29F45BC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2" r="31429" b="4412"/>
          <a:stretch/>
        </p:blipFill>
        <p:spPr>
          <a:xfrm>
            <a:off x="7824192" y="3657758"/>
            <a:ext cx="283899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75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D92DF-8EDA-FD11-619C-9499BC448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11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3889E-3C16-C2BD-EA70-86A912321BB4}"/>
              </a:ext>
            </a:extLst>
          </p:cNvPr>
          <p:cNvSpPr/>
          <p:nvPr/>
        </p:nvSpPr>
        <p:spPr bwMode="auto">
          <a:xfrm>
            <a:off x="10999706" y="1835346"/>
            <a:ext cx="295140" cy="334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3664E7-2BD3-673A-E133-BD699E169B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" r="50263" b="2788"/>
          <a:stretch/>
        </p:blipFill>
        <p:spPr>
          <a:xfrm>
            <a:off x="7320136" y="3018845"/>
            <a:ext cx="3120946" cy="351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657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2AB43-0907-E619-CDA2-B5F56B757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42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E0A7F-946E-4233-BCBC-F4CF312AE57D}"/>
              </a:ext>
            </a:extLst>
          </p:cNvPr>
          <p:cNvSpPr/>
          <p:nvPr/>
        </p:nvSpPr>
        <p:spPr bwMode="auto">
          <a:xfrm>
            <a:off x="10908657" y="1921151"/>
            <a:ext cx="323702" cy="32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4C1E23-E2AD-BF99-7F13-48417BDEA0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0" r="46704" b="2788"/>
          <a:stretch/>
        </p:blipFill>
        <p:spPr>
          <a:xfrm>
            <a:off x="8040216" y="3429000"/>
            <a:ext cx="2687944" cy="2790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15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028FC-90E7-708F-194F-782DA89E0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6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9FC78-AC75-4D02-D575-175872F2C120}"/>
              </a:ext>
            </a:extLst>
          </p:cNvPr>
          <p:cNvSpPr/>
          <p:nvPr/>
        </p:nvSpPr>
        <p:spPr bwMode="auto">
          <a:xfrm>
            <a:off x="10980665" y="2604333"/>
            <a:ext cx="323702" cy="32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7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8D9B8-9760-EE13-D3B0-56B545958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892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2A723C-7F7B-CDDB-18ED-8ABF718FDE44}"/>
              </a:ext>
            </a:extLst>
          </p:cNvPr>
          <p:cNvSpPr/>
          <p:nvPr/>
        </p:nvSpPr>
        <p:spPr bwMode="auto">
          <a:xfrm>
            <a:off x="10980665" y="1863499"/>
            <a:ext cx="323702" cy="34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E6DD64-35C0-75EE-2E9C-C57F339793F1}"/>
              </a:ext>
            </a:extLst>
          </p:cNvPr>
          <p:cNvSpPr/>
          <p:nvPr/>
        </p:nvSpPr>
        <p:spPr bwMode="auto">
          <a:xfrm>
            <a:off x="10980665" y="3332597"/>
            <a:ext cx="333223" cy="324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9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2023-05-23T13:40:45Z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