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3" r:id="rId3"/>
    <p:sldId id="402" r:id="rId4"/>
    <p:sldId id="401" r:id="rId5"/>
    <p:sldId id="400" r:id="rId6"/>
    <p:sldId id="399" r:id="rId7"/>
    <p:sldId id="397" r:id="rId8"/>
    <p:sldId id="396" r:id="rId9"/>
    <p:sldId id="395" r:id="rId10"/>
    <p:sldId id="394" r:id="rId11"/>
    <p:sldId id="392" r:id="rId12"/>
    <p:sldId id="390" r:id="rId13"/>
    <p:sldId id="388" r:id="rId14"/>
    <p:sldId id="386" r:id="rId15"/>
    <p:sldId id="385" r:id="rId16"/>
    <p:sldId id="384" r:id="rId17"/>
    <p:sldId id="383" r:id="rId18"/>
    <p:sldId id="382" r:id="rId19"/>
    <p:sldId id="381" r:id="rId20"/>
    <p:sldId id="380" r:id="rId21"/>
    <p:sldId id="379" r:id="rId22"/>
    <p:sldId id="378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65BD5-FC37-958B-53A2-C5D6D11F1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520000" cy="2998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B02A0-9898-7423-76BA-8339003705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" b="3088"/>
          <a:stretch/>
        </p:blipFill>
        <p:spPr>
          <a:xfrm>
            <a:off x="335360" y="764704"/>
            <a:ext cx="11520000" cy="378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F8245-B3D3-595D-E766-6C83BC2D7022}"/>
              </a:ext>
            </a:extLst>
          </p:cNvPr>
          <p:cNvSpPr/>
          <p:nvPr/>
        </p:nvSpPr>
        <p:spPr bwMode="auto">
          <a:xfrm>
            <a:off x="10827128" y="3332432"/>
            <a:ext cx="314181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6225EF-9AB3-D089-D0A9-63A43DD4E9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5" r="12780" b="4837"/>
          <a:stretch/>
        </p:blipFill>
        <p:spPr>
          <a:xfrm>
            <a:off x="7464152" y="4553079"/>
            <a:ext cx="2776510" cy="220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072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A029C-CAC9-0FEA-F95B-F2A9C861FA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5"/>
          <a:stretch/>
        </p:blipFill>
        <p:spPr>
          <a:xfrm>
            <a:off x="911424" y="707030"/>
            <a:ext cx="9650352" cy="401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594F8-0841-759B-DA4E-F51994BF926F}"/>
              </a:ext>
            </a:extLst>
          </p:cNvPr>
          <p:cNvSpPr/>
          <p:nvPr/>
        </p:nvSpPr>
        <p:spPr bwMode="auto">
          <a:xfrm>
            <a:off x="9552384" y="3515342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1B02A2-201D-4333-CA9C-59B27DD84B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" r="14244" b="3588"/>
          <a:stretch/>
        </p:blipFill>
        <p:spPr>
          <a:xfrm>
            <a:off x="9514407" y="4089268"/>
            <a:ext cx="2094738" cy="265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517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7F088-78C4-B9DB-A81A-06836E83C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400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797FE-08D8-AC52-FF18-36A42F3BBC39}"/>
              </a:ext>
            </a:extLst>
          </p:cNvPr>
          <p:cNvSpPr/>
          <p:nvPr/>
        </p:nvSpPr>
        <p:spPr bwMode="auto">
          <a:xfrm>
            <a:off x="6843334" y="2666649"/>
            <a:ext cx="1685157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C35B7F-3B7E-823B-9682-807F75A3E5D3}"/>
              </a:ext>
            </a:extLst>
          </p:cNvPr>
          <p:cNvSpPr/>
          <p:nvPr/>
        </p:nvSpPr>
        <p:spPr bwMode="auto">
          <a:xfrm>
            <a:off x="4072822" y="4286906"/>
            <a:ext cx="276099" cy="333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FCD386-D7FD-76CB-8B65-108C151E6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" r="62719" b="3721"/>
          <a:stretch/>
        </p:blipFill>
        <p:spPr>
          <a:xfrm>
            <a:off x="7661752" y="4005064"/>
            <a:ext cx="1852144" cy="24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654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1CF69-6FB8-44F9-5D0B-BF82E5DC41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7"/>
          <a:stretch/>
        </p:blipFill>
        <p:spPr>
          <a:xfrm>
            <a:off x="271642" y="764704"/>
            <a:ext cx="11512990" cy="417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67691-0561-5E91-13ED-C2A6F792D57E}"/>
              </a:ext>
            </a:extLst>
          </p:cNvPr>
          <p:cNvSpPr/>
          <p:nvPr/>
        </p:nvSpPr>
        <p:spPr bwMode="auto">
          <a:xfrm>
            <a:off x="5447929" y="1566516"/>
            <a:ext cx="716106" cy="42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570162-9A27-AC05-0243-20EFECEC662D}"/>
              </a:ext>
            </a:extLst>
          </p:cNvPr>
          <p:cNvSpPr/>
          <p:nvPr/>
        </p:nvSpPr>
        <p:spPr bwMode="auto">
          <a:xfrm>
            <a:off x="7608168" y="3876345"/>
            <a:ext cx="2118357" cy="86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007F94-B172-299C-650C-A1AAE92D67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7" r="49351" b="5273"/>
          <a:stretch/>
        </p:blipFill>
        <p:spPr>
          <a:xfrm>
            <a:off x="9426577" y="4437112"/>
            <a:ext cx="2464666" cy="233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064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E9DC8-9C7A-261F-24D4-3402AAB14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8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10861-5932-3BA6-6C81-14BAB44E282D}"/>
              </a:ext>
            </a:extLst>
          </p:cNvPr>
          <p:cNvSpPr/>
          <p:nvPr/>
        </p:nvSpPr>
        <p:spPr bwMode="auto">
          <a:xfrm>
            <a:off x="1348363" y="3122013"/>
            <a:ext cx="3811533" cy="59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764D3E0-0227-BBC4-207A-9096FB13C916}"/>
              </a:ext>
            </a:extLst>
          </p:cNvPr>
          <p:cNvSpPr/>
          <p:nvPr/>
        </p:nvSpPr>
        <p:spPr>
          <a:xfrm>
            <a:off x="2495600" y="386104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1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3F36B-FC5F-B410-C787-1B8134432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97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1ED2396-3F9E-D105-87A5-CBE24E1BD3D7}"/>
              </a:ext>
            </a:extLst>
          </p:cNvPr>
          <p:cNvSpPr/>
          <p:nvPr/>
        </p:nvSpPr>
        <p:spPr>
          <a:xfrm>
            <a:off x="1127448" y="2276872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B3FDA93-3FDC-A6DA-2091-5D7EDBC61E85}"/>
              </a:ext>
            </a:extLst>
          </p:cNvPr>
          <p:cNvSpPr/>
          <p:nvPr/>
        </p:nvSpPr>
        <p:spPr>
          <a:xfrm>
            <a:off x="1271464" y="2924944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29C361E-F3F0-031F-DF7A-0AA6E1DB07BC}"/>
              </a:ext>
            </a:extLst>
          </p:cNvPr>
          <p:cNvSpPr/>
          <p:nvPr/>
        </p:nvSpPr>
        <p:spPr>
          <a:xfrm>
            <a:off x="1271464" y="3573016"/>
            <a:ext cx="561662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ADDABB9-B95C-A34E-22B0-451634E4D685}"/>
              </a:ext>
            </a:extLst>
          </p:cNvPr>
          <p:cNvSpPr/>
          <p:nvPr/>
        </p:nvSpPr>
        <p:spPr>
          <a:xfrm>
            <a:off x="1271464" y="5373216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70E018-E4D5-B0CC-D66C-E87CDDAAA6B6}"/>
              </a:ext>
            </a:extLst>
          </p:cNvPr>
          <p:cNvSpPr/>
          <p:nvPr/>
        </p:nvSpPr>
        <p:spPr>
          <a:xfrm>
            <a:off x="1127448" y="5877272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0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384C2-432A-DF99-E8E7-3438C2682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75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422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A6279-3522-2F12-D0D9-264768BBA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06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B742F47-2C73-8948-F796-EB926CB317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"/>
          <a:stretch/>
        </p:blipFill>
        <p:spPr>
          <a:xfrm>
            <a:off x="1127448" y="3393172"/>
            <a:ext cx="4824536" cy="31855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2CB303-B013-35B2-C2CA-4A379BEC6A11}"/>
              </a:ext>
            </a:extLst>
          </p:cNvPr>
          <p:cNvSpPr/>
          <p:nvPr/>
        </p:nvSpPr>
        <p:spPr>
          <a:xfrm>
            <a:off x="5879976" y="4725144"/>
            <a:ext cx="720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236D54F-2844-57A2-FD77-5239E2803B0C}"/>
              </a:ext>
            </a:extLst>
          </p:cNvPr>
          <p:cNvSpPr/>
          <p:nvPr/>
        </p:nvSpPr>
        <p:spPr>
          <a:xfrm>
            <a:off x="5951984" y="6309320"/>
            <a:ext cx="45719" cy="35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84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4352F-63DE-2A3A-436B-D841D7C16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8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E65C4-1DF2-5CC0-0C72-83E205591701}"/>
              </a:ext>
            </a:extLst>
          </p:cNvPr>
          <p:cNvSpPr/>
          <p:nvPr/>
        </p:nvSpPr>
        <p:spPr bwMode="auto">
          <a:xfrm>
            <a:off x="681917" y="1147941"/>
            <a:ext cx="4550876" cy="371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E6AF8-A81C-CD7B-9FD2-A0A593678860}"/>
              </a:ext>
            </a:extLst>
          </p:cNvPr>
          <p:cNvSpPr/>
          <p:nvPr/>
        </p:nvSpPr>
        <p:spPr bwMode="auto">
          <a:xfrm>
            <a:off x="681917" y="1882229"/>
            <a:ext cx="5312528" cy="362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34851A-7C3C-1629-8C28-A86EA62B4997}"/>
              </a:ext>
            </a:extLst>
          </p:cNvPr>
          <p:cNvSpPr/>
          <p:nvPr/>
        </p:nvSpPr>
        <p:spPr bwMode="auto">
          <a:xfrm>
            <a:off x="681917" y="2616517"/>
            <a:ext cx="4027239" cy="39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FF2437-D705-BEC8-802E-68F19B044F3B}"/>
              </a:ext>
            </a:extLst>
          </p:cNvPr>
          <p:cNvSpPr/>
          <p:nvPr/>
        </p:nvSpPr>
        <p:spPr bwMode="auto">
          <a:xfrm>
            <a:off x="681917" y="3360341"/>
            <a:ext cx="8149685" cy="38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21EF9D-F37C-E5AE-53FF-26646AAF61C2}"/>
              </a:ext>
            </a:extLst>
          </p:cNvPr>
          <p:cNvSpPr/>
          <p:nvPr/>
        </p:nvSpPr>
        <p:spPr bwMode="auto">
          <a:xfrm>
            <a:off x="681917" y="5258046"/>
            <a:ext cx="6826315" cy="547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8769009-41D0-F114-9F93-325F81C4ACF4}"/>
              </a:ext>
            </a:extLst>
          </p:cNvPr>
          <p:cNvSpPr/>
          <p:nvPr/>
        </p:nvSpPr>
        <p:spPr>
          <a:xfrm>
            <a:off x="720000" y="4077072"/>
            <a:ext cx="4223872" cy="780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17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6C8B0-9D64-3C8E-8B6E-276A5AD5E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25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8509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F4B8C-277D-D99F-AB4F-0F00F08B8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52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7B59E-C00D-9176-8178-09A425EC998E}"/>
              </a:ext>
            </a:extLst>
          </p:cNvPr>
          <p:cNvSpPr/>
          <p:nvPr/>
        </p:nvSpPr>
        <p:spPr bwMode="auto">
          <a:xfrm>
            <a:off x="10999706" y="1947282"/>
            <a:ext cx="304661" cy="33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929D9-19AF-A610-0582-6A5C78544984}"/>
              </a:ext>
            </a:extLst>
          </p:cNvPr>
          <p:cNvSpPr/>
          <p:nvPr/>
        </p:nvSpPr>
        <p:spPr bwMode="auto">
          <a:xfrm>
            <a:off x="10980665" y="5127214"/>
            <a:ext cx="323702" cy="33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16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A73E9-7993-F4AA-DBD7-4A44A48054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5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FA73C98-73AB-2738-7F15-C7161622640A}"/>
              </a:ext>
            </a:extLst>
          </p:cNvPr>
          <p:cNvSpPr/>
          <p:nvPr/>
        </p:nvSpPr>
        <p:spPr>
          <a:xfrm>
            <a:off x="720000" y="1052736"/>
            <a:ext cx="15595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1D92A80-7129-E8AF-9C38-996462552118}"/>
              </a:ext>
            </a:extLst>
          </p:cNvPr>
          <p:cNvSpPr/>
          <p:nvPr/>
        </p:nvSpPr>
        <p:spPr>
          <a:xfrm>
            <a:off x="720000" y="2060848"/>
            <a:ext cx="9264432" cy="2880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9553606-7226-4D98-91DC-3110E0C93404}"/>
              </a:ext>
            </a:extLst>
          </p:cNvPr>
          <p:cNvSpPr/>
          <p:nvPr/>
        </p:nvSpPr>
        <p:spPr>
          <a:xfrm>
            <a:off x="720000" y="4941168"/>
            <a:ext cx="9264432" cy="1656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4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7355A-58B9-D50E-C11F-4CC8DA6B69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402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0033D3-CC17-280F-1C2C-6179DCAC2B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25" r="5192" b="48593"/>
          <a:stretch/>
        </p:blipFill>
        <p:spPr>
          <a:xfrm>
            <a:off x="7752184" y="4005064"/>
            <a:ext cx="2340158" cy="260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8341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5538B-1BC6-B957-1AA8-A1C2643A3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62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A9113E-164E-7BFB-783D-EFCC25BE68D9}"/>
              </a:ext>
            </a:extLst>
          </p:cNvPr>
          <p:cNvSpPr/>
          <p:nvPr/>
        </p:nvSpPr>
        <p:spPr bwMode="auto">
          <a:xfrm>
            <a:off x="683428" y="980729"/>
            <a:ext cx="5916628" cy="487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39BBB2-4191-7371-589C-D86ADBD9C69E}"/>
              </a:ext>
            </a:extLst>
          </p:cNvPr>
          <p:cNvSpPr/>
          <p:nvPr/>
        </p:nvSpPr>
        <p:spPr bwMode="auto">
          <a:xfrm>
            <a:off x="683428" y="1815739"/>
            <a:ext cx="5046902" cy="35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94429D-E0EF-B640-2FB7-020B1F3FA7AE}"/>
              </a:ext>
            </a:extLst>
          </p:cNvPr>
          <p:cNvSpPr/>
          <p:nvPr/>
        </p:nvSpPr>
        <p:spPr bwMode="auto">
          <a:xfrm>
            <a:off x="683428" y="2520858"/>
            <a:ext cx="3520031" cy="36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32C872-BD75-D592-B871-91445DB4EBFF}"/>
              </a:ext>
            </a:extLst>
          </p:cNvPr>
          <p:cNvSpPr/>
          <p:nvPr/>
        </p:nvSpPr>
        <p:spPr bwMode="auto">
          <a:xfrm>
            <a:off x="683428" y="3235135"/>
            <a:ext cx="5613764" cy="43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892600-4ABD-CD75-7437-F2BF8CC77699}"/>
              </a:ext>
            </a:extLst>
          </p:cNvPr>
          <p:cNvSpPr/>
          <p:nvPr/>
        </p:nvSpPr>
        <p:spPr bwMode="auto">
          <a:xfrm>
            <a:off x="683428" y="3920252"/>
            <a:ext cx="5772612" cy="48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9DD6CA-DF39-A4C7-CB1C-98F71B8AC77D}"/>
              </a:ext>
            </a:extLst>
          </p:cNvPr>
          <p:cNvSpPr/>
          <p:nvPr/>
        </p:nvSpPr>
        <p:spPr bwMode="auto">
          <a:xfrm>
            <a:off x="683428" y="4654530"/>
            <a:ext cx="3968035" cy="575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B493BA-E856-E33A-F22A-B05C4869E502}"/>
              </a:ext>
            </a:extLst>
          </p:cNvPr>
          <p:cNvSpPr/>
          <p:nvPr/>
        </p:nvSpPr>
        <p:spPr bwMode="auto">
          <a:xfrm>
            <a:off x="683428" y="5310491"/>
            <a:ext cx="2358878" cy="40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1A1354-0643-CFD7-0EF5-A3D57C259D71}"/>
              </a:ext>
            </a:extLst>
          </p:cNvPr>
          <p:cNvSpPr/>
          <p:nvPr/>
        </p:nvSpPr>
        <p:spPr bwMode="auto">
          <a:xfrm>
            <a:off x="683428" y="6044768"/>
            <a:ext cx="4333753" cy="36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25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F0743-D3A4-1C7A-713F-61BF92ADB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2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F0CE81E-C199-DA99-5C19-1BE73D8DBD11}"/>
              </a:ext>
            </a:extLst>
          </p:cNvPr>
          <p:cNvSpPr/>
          <p:nvPr/>
        </p:nvSpPr>
        <p:spPr>
          <a:xfrm>
            <a:off x="720000" y="900000"/>
            <a:ext cx="5808048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3F96BB-5866-7B35-8693-3AC7E4AC57A0}"/>
              </a:ext>
            </a:extLst>
          </p:cNvPr>
          <p:cNvSpPr/>
          <p:nvPr/>
        </p:nvSpPr>
        <p:spPr>
          <a:xfrm>
            <a:off x="720000" y="1628800"/>
            <a:ext cx="2711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302EAF0-42BF-E285-2FE0-A661F66FF69C}"/>
              </a:ext>
            </a:extLst>
          </p:cNvPr>
          <p:cNvSpPr/>
          <p:nvPr/>
        </p:nvSpPr>
        <p:spPr>
          <a:xfrm>
            <a:off x="720000" y="2420888"/>
            <a:ext cx="2711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D7F5B1F-9643-2F69-E2BE-4C7BF65DA15F}"/>
              </a:ext>
            </a:extLst>
          </p:cNvPr>
          <p:cNvSpPr/>
          <p:nvPr/>
        </p:nvSpPr>
        <p:spPr>
          <a:xfrm>
            <a:off x="720000" y="3212976"/>
            <a:ext cx="5808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0AB5B52-B4AE-095C-E9DB-156D09F18771}"/>
              </a:ext>
            </a:extLst>
          </p:cNvPr>
          <p:cNvSpPr/>
          <p:nvPr/>
        </p:nvSpPr>
        <p:spPr>
          <a:xfrm>
            <a:off x="720000" y="3933056"/>
            <a:ext cx="52319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3E0FED9-3264-FD16-DDE3-684E98C440E2}"/>
              </a:ext>
            </a:extLst>
          </p:cNvPr>
          <p:cNvSpPr/>
          <p:nvPr/>
        </p:nvSpPr>
        <p:spPr>
          <a:xfrm>
            <a:off x="720000" y="4653136"/>
            <a:ext cx="4223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2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EB1C8-430B-EEAB-026E-C99D9F7FF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77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5873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71012-9827-86CC-843A-EA6430239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80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DA4CA0A-12FA-800D-28B1-EE91C91336D9}"/>
              </a:ext>
            </a:extLst>
          </p:cNvPr>
          <p:cNvSpPr/>
          <p:nvPr/>
        </p:nvSpPr>
        <p:spPr>
          <a:xfrm>
            <a:off x="720000" y="1052736"/>
            <a:ext cx="8760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30FF5C9-384C-6555-327B-2828E2149A8C}"/>
              </a:ext>
            </a:extLst>
          </p:cNvPr>
          <p:cNvSpPr/>
          <p:nvPr/>
        </p:nvSpPr>
        <p:spPr>
          <a:xfrm>
            <a:off x="720000" y="1700808"/>
            <a:ext cx="47999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0FB0C8D-71ED-587C-FAA1-4E44B1E05D48}"/>
              </a:ext>
            </a:extLst>
          </p:cNvPr>
          <p:cNvSpPr/>
          <p:nvPr/>
        </p:nvSpPr>
        <p:spPr>
          <a:xfrm>
            <a:off x="720000" y="2204864"/>
            <a:ext cx="8904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F4D6782-8418-0DDB-AC5C-C54807ADFAAF}"/>
              </a:ext>
            </a:extLst>
          </p:cNvPr>
          <p:cNvSpPr/>
          <p:nvPr/>
        </p:nvSpPr>
        <p:spPr>
          <a:xfrm>
            <a:off x="720000" y="2780928"/>
            <a:ext cx="5376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01643B1-E6B4-B88B-97ED-A2CA6DB57C42}"/>
              </a:ext>
            </a:extLst>
          </p:cNvPr>
          <p:cNvSpPr/>
          <p:nvPr/>
        </p:nvSpPr>
        <p:spPr>
          <a:xfrm>
            <a:off x="720000" y="3429000"/>
            <a:ext cx="81123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F63281C-F5DB-0DA0-1527-2D796C2AEC5F}"/>
              </a:ext>
            </a:extLst>
          </p:cNvPr>
          <p:cNvSpPr/>
          <p:nvPr/>
        </p:nvSpPr>
        <p:spPr>
          <a:xfrm>
            <a:off x="720000" y="4653136"/>
            <a:ext cx="20636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AC1BDD0-A2A4-CA1B-826E-D416B9ED2A96}"/>
              </a:ext>
            </a:extLst>
          </p:cNvPr>
          <p:cNvSpPr/>
          <p:nvPr/>
        </p:nvSpPr>
        <p:spPr>
          <a:xfrm>
            <a:off x="720000" y="5229199"/>
            <a:ext cx="573604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80AA180-8A6B-B373-1FB0-125423B47A01}"/>
              </a:ext>
            </a:extLst>
          </p:cNvPr>
          <p:cNvSpPr/>
          <p:nvPr/>
        </p:nvSpPr>
        <p:spPr>
          <a:xfrm>
            <a:off x="720000" y="5805264"/>
            <a:ext cx="87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3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76331-85F7-7649-FF09-6A9C98884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93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62E669D-5E7C-C759-A955-A80A25033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4005064"/>
            <a:ext cx="2482248" cy="252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34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BEFDE-6651-FC9F-C808-B6C877966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37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8893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E9089-7C8B-E35E-FB16-A7800527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55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D2AE609-A7A0-47AF-F945-F1543981EA51}"/>
              </a:ext>
            </a:extLst>
          </p:cNvPr>
          <p:cNvSpPr/>
          <p:nvPr/>
        </p:nvSpPr>
        <p:spPr>
          <a:xfrm>
            <a:off x="720000" y="980728"/>
            <a:ext cx="38638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C9CFC55-64D9-5798-39D4-09B83D2C7489}"/>
              </a:ext>
            </a:extLst>
          </p:cNvPr>
          <p:cNvSpPr/>
          <p:nvPr/>
        </p:nvSpPr>
        <p:spPr>
          <a:xfrm>
            <a:off x="623392" y="1412776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A3615CF-47B0-B386-A9CF-6409D590443D}"/>
              </a:ext>
            </a:extLst>
          </p:cNvPr>
          <p:cNvSpPr/>
          <p:nvPr/>
        </p:nvSpPr>
        <p:spPr>
          <a:xfrm>
            <a:off x="720000" y="1988840"/>
            <a:ext cx="19196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465D88A-C075-4396-2302-BC7B11FF3082}"/>
              </a:ext>
            </a:extLst>
          </p:cNvPr>
          <p:cNvSpPr/>
          <p:nvPr/>
        </p:nvSpPr>
        <p:spPr>
          <a:xfrm>
            <a:off x="720000" y="2420888"/>
            <a:ext cx="21356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3324082-C925-3008-3ECA-C39365633B25}"/>
              </a:ext>
            </a:extLst>
          </p:cNvPr>
          <p:cNvSpPr/>
          <p:nvPr/>
        </p:nvSpPr>
        <p:spPr>
          <a:xfrm>
            <a:off x="720000" y="2996952"/>
            <a:ext cx="1487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45D10AC-7FD5-71D1-9645-95CAE34A30F2}"/>
              </a:ext>
            </a:extLst>
          </p:cNvPr>
          <p:cNvSpPr/>
          <p:nvPr/>
        </p:nvSpPr>
        <p:spPr>
          <a:xfrm>
            <a:off x="720000" y="3717032"/>
            <a:ext cx="22796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BDFC810-F488-AA5D-127E-EFE2AADF7A3B}"/>
              </a:ext>
            </a:extLst>
          </p:cNvPr>
          <p:cNvSpPr/>
          <p:nvPr/>
        </p:nvSpPr>
        <p:spPr>
          <a:xfrm>
            <a:off x="720000" y="4221088"/>
            <a:ext cx="22796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E2141BC-0D27-4529-7B65-76805537E4A6}"/>
              </a:ext>
            </a:extLst>
          </p:cNvPr>
          <p:cNvSpPr/>
          <p:nvPr/>
        </p:nvSpPr>
        <p:spPr>
          <a:xfrm>
            <a:off x="720000" y="4725144"/>
            <a:ext cx="2783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5B16D63-D472-489E-B275-37C08BD48014}"/>
              </a:ext>
            </a:extLst>
          </p:cNvPr>
          <p:cNvSpPr/>
          <p:nvPr/>
        </p:nvSpPr>
        <p:spPr>
          <a:xfrm>
            <a:off x="720000" y="5229200"/>
            <a:ext cx="18476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6CD6541-D0C5-D038-DCCF-45D19D99B697}"/>
              </a:ext>
            </a:extLst>
          </p:cNvPr>
          <p:cNvSpPr/>
          <p:nvPr/>
        </p:nvSpPr>
        <p:spPr>
          <a:xfrm>
            <a:off x="720000" y="5733256"/>
            <a:ext cx="2351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CBFAC27-0A77-9AED-D32C-E700224D05A6}"/>
              </a:ext>
            </a:extLst>
          </p:cNvPr>
          <p:cNvSpPr/>
          <p:nvPr/>
        </p:nvSpPr>
        <p:spPr>
          <a:xfrm>
            <a:off x="623392" y="6165304"/>
            <a:ext cx="2448272" cy="57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662CCCA8-FE28-2EBF-7580-D6F77216B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012380"/>
            <a:ext cx="2482248" cy="252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1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5CC18-2D59-82C3-D4C1-EBC9D7873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83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40B201C-33B9-5AD9-E1FA-B00EAFB17819}"/>
              </a:ext>
            </a:extLst>
          </p:cNvPr>
          <p:cNvSpPr/>
          <p:nvPr/>
        </p:nvSpPr>
        <p:spPr>
          <a:xfrm>
            <a:off x="720000" y="1052736"/>
            <a:ext cx="56640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073129A-0B10-8A97-B170-B23E895F739D}"/>
              </a:ext>
            </a:extLst>
          </p:cNvPr>
          <p:cNvSpPr/>
          <p:nvPr/>
        </p:nvSpPr>
        <p:spPr>
          <a:xfrm>
            <a:off x="720000" y="1844824"/>
            <a:ext cx="43678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DBE833E-0E12-3E71-2387-1E49B397EE70}"/>
              </a:ext>
            </a:extLst>
          </p:cNvPr>
          <p:cNvSpPr/>
          <p:nvPr/>
        </p:nvSpPr>
        <p:spPr>
          <a:xfrm>
            <a:off x="720000" y="2564904"/>
            <a:ext cx="22076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E522BE2-6210-DE0C-3205-DFB9B513A0CE}"/>
              </a:ext>
            </a:extLst>
          </p:cNvPr>
          <p:cNvSpPr/>
          <p:nvPr/>
        </p:nvSpPr>
        <p:spPr>
          <a:xfrm>
            <a:off x="720000" y="3140968"/>
            <a:ext cx="35758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651E1B3-55A7-9F1D-4650-209D748955C4}"/>
              </a:ext>
            </a:extLst>
          </p:cNvPr>
          <p:cNvSpPr/>
          <p:nvPr/>
        </p:nvSpPr>
        <p:spPr>
          <a:xfrm>
            <a:off x="720000" y="3717032"/>
            <a:ext cx="46559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F3945F2-32C7-712C-4827-01CFA0ECCE70}"/>
              </a:ext>
            </a:extLst>
          </p:cNvPr>
          <p:cNvSpPr/>
          <p:nvPr/>
        </p:nvSpPr>
        <p:spPr>
          <a:xfrm>
            <a:off x="720000" y="4365104"/>
            <a:ext cx="5520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ADD9642-B634-770A-3384-C2E523316FF1}"/>
              </a:ext>
            </a:extLst>
          </p:cNvPr>
          <p:cNvSpPr/>
          <p:nvPr/>
        </p:nvSpPr>
        <p:spPr>
          <a:xfrm>
            <a:off x="720000" y="4941168"/>
            <a:ext cx="50159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F90FEAF-D7BE-033D-2A16-5E01B2AB5AD4}"/>
              </a:ext>
            </a:extLst>
          </p:cNvPr>
          <p:cNvSpPr/>
          <p:nvPr/>
        </p:nvSpPr>
        <p:spPr>
          <a:xfrm>
            <a:off x="720000" y="5517232"/>
            <a:ext cx="24956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34034AB-FCB1-ACFA-3A6D-AF67AED712B0}"/>
              </a:ext>
            </a:extLst>
          </p:cNvPr>
          <p:cNvSpPr/>
          <p:nvPr/>
        </p:nvSpPr>
        <p:spPr>
          <a:xfrm>
            <a:off x="720000" y="6021288"/>
            <a:ext cx="1631584" cy="63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1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8265B-D0D0-C101-9649-04ADA5B47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70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04D49-4899-767B-185F-30A85914B098}"/>
              </a:ext>
            </a:extLst>
          </p:cNvPr>
          <p:cNvSpPr/>
          <p:nvPr/>
        </p:nvSpPr>
        <p:spPr bwMode="auto">
          <a:xfrm>
            <a:off x="7688561" y="2573628"/>
            <a:ext cx="288588" cy="3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CDAD3-86C0-0C45-0143-B5E3612F969F}"/>
              </a:ext>
            </a:extLst>
          </p:cNvPr>
          <p:cNvSpPr/>
          <p:nvPr/>
        </p:nvSpPr>
        <p:spPr bwMode="auto">
          <a:xfrm>
            <a:off x="10082148" y="4689026"/>
            <a:ext cx="297076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31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2FCD4-D6E7-5870-3CA4-ECF309A14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53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9A63F6C7-2B42-FC47-9297-27A9C1B413C0}"/>
              </a:ext>
            </a:extLst>
          </p:cNvPr>
          <p:cNvSpPr/>
          <p:nvPr/>
        </p:nvSpPr>
        <p:spPr>
          <a:xfrm>
            <a:off x="695400" y="900000"/>
            <a:ext cx="4104456" cy="8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0F28E22-EA74-EB18-454D-97E49F6A3856}"/>
              </a:ext>
            </a:extLst>
          </p:cNvPr>
          <p:cNvSpPr/>
          <p:nvPr/>
        </p:nvSpPr>
        <p:spPr>
          <a:xfrm>
            <a:off x="695400" y="1916832"/>
            <a:ext cx="5256584" cy="8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85924B0-9113-D6AF-11BF-864B899446CB}"/>
              </a:ext>
            </a:extLst>
          </p:cNvPr>
          <p:cNvSpPr/>
          <p:nvPr/>
        </p:nvSpPr>
        <p:spPr>
          <a:xfrm>
            <a:off x="720000" y="2996951"/>
            <a:ext cx="580804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5A4D9A-33FA-F4E8-70E9-6A83546DBD84}"/>
              </a:ext>
            </a:extLst>
          </p:cNvPr>
          <p:cNvSpPr/>
          <p:nvPr/>
        </p:nvSpPr>
        <p:spPr>
          <a:xfrm>
            <a:off x="720000" y="3734472"/>
            <a:ext cx="5808048" cy="774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34AC11F-02F8-B285-5D5F-A20A7E4EE83F}"/>
              </a:ext>
            </a:extLst>
          </p:cNvPr>
          <p:cNvSpPr/>
          <p:nvPr/>
        </p:nvSpPr>
        <p:spPr>
          <a:xfrm>
            <a:off x="720000" y="4797152"/>
            <a:ext cx="3287768" cy="87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68A686E-E8CB-D042-470C-C71455CCB22B}"/>
              </a:ext>
            </a:extLst>
          </p:cNvPr>
          <p:cNvSpPr/>
          <p:nvPr/>
        </p:nvSpPr>
        <p:spPr>
          <a:xfrm>
            <a:off x="720000" y="5805264"/>
            <a:ext cx="2567688" cy="854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48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F742B-709E-4D57-11EB-A974DE0CD3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11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3866A6B-B25D-CA85-899F-98AC94A13F0A}"/>
              </a:ext>
            </a:extLst>
          </p:cNvPr>
          <p:cNvSpPr/>
          <p:nvPr/>
        </p:nvSpPr>
        <p:spPr>
          <a:xfrm>
            <a:off x="551384" y="980728"/>
            <a:ext cx="381642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B91A604-3FEB-AF91-95FD-7580DE454CF4}"/>
              </a:ext>
            </a:extLst>
          </p:cNvPr>
          <p:cNvSpPr/>
          <p:nvPr/>
        </p:nvSpPr>
        <p:spPr>
          <a:xfrm>
            <a:off x="720000" y="3573016"/>
            <a:ext cx="3935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CD6AD3C-B6B5-E0F4-541E-09BC85DD52F1}"/>
              </a:ext>
            </a:extLst>
          </p:cNvPr>
          <p:cNvSpPr/>
          <p:nvPr/>
        </p:nvSpPr>
        <p:spPr>
          <a:xfrm>
            <a:off x="720000" y="4365104"/>
            <a:ext cx="2135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E530952-43FF-CA7C-3CAF-036AE10F518F}"/>
              </a:ext>
            </a:extLst>
          </p:cNvPr>
          <p:cNvSpPr/>
          <p:nvPr/>
        </p:nvSpPr>
        <p:spPr>
          <a:xfrm>
            <a:off x="720000" y="5013176"/>
            <a:ext cx="27117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21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23CF8-67A4-312B-1314-2F7BFF715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70331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FB766-CFC9-0392-502A-DE1DC6C27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32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6645E40-0928-10FC-8325-00C54C668971}"/>
              </a:ext>
            </a:extLst>
          </p:cNvPr>
          <p:cNvSpPr/>
          <p:nvPr/>
        </p:nvSpPr>
        <p:spPr>
          <a:xfrm>
            <a:off x="720000" y="1052736"/>
            <a:ext cx="36478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130FDFC-AB86-CE53-D102-16E9FFAEB14D}"/>
              </a:ext>
            </a:extLst>
          </p:cNvPr>
          <p:cNvSpPr/>
          <p:nvPr/>
        </p:nvSpPr>
        <p:spPr>
          <a:xfrm>
            <a:off x="720000" y="2708920"/>
            <a:ext cx="35037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F0CB3C4-9C31-B622-BAFC-EBECFF20B573}"/>
              </a:ext>
            </a:extLst>
          </p:cNvPr>
          <p:cNvSpPr/>
          <p:nvPr/>
        </p:nvSpPr>
        <p:spPr>
          <a:xfrm>
            <a:off x="720000" y="3573016"/>
            <a:ext cx="45119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35EDB49-7E7A-4389-6A4C-83DDCAB627CA}"/>
              </a:ext>
            </a:extLst>
          </p:cNvPr>
          <p:cNvSpPr/>
          <p:nvPr/>
        </p:nvSpPr>
        <p:spPr>
          <a:xfrm>
            <a:off x="720000" y="4149080"/>
            <a:ext cx="40798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DB3FA92-5092-9C51-09D4-B9E5879FA7B7}"/>
              </a:ext>
            </a:extLst>
          </p:cNvPr>
          <p:cNvSpPr/>
          <p:nvPr/>
        </p:nvSpPr>
        <p:spPr>
          <a:xfrm>
            <a:off x="720000" y="4725144"/>
            <a:ext cx="789628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6D1E9EE-CC13-A1D2-9346-5E89529E9124}"/>
              </a:ext>
            </a:extLst>
          </p:cNvPr>
          <p:cNvSpPr/>
          <p:nvPr/>
        </p:nvSpPr>
        <p:spPr>
          <a:xfrm>
            <a:off x="720000" y="5805264"/>
            <a:ext cx="3503792" cy="854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66A6C4-D96E-0B87-B700-CEB16670FFD3}"/>
              </a:ext>
            </a:extLst>
          </p:cNvPr>
          <p:cNvSpPr/>
          <p:nvPr/>
        </p:nvSpPr>
        <p:spPr>
          <a:xfrm>
            <a:off x="720000" y="1637520"/>
            <a:ext cx="3647808" cy="927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1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052CE-AA9F-3C6B-3D1D-E5412F836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520000" cy="49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A8E5405C-4059-5F23-55C9-F0CBA357DC0A}"/>
              </a:ext>
            </a:extLst>
          </p:cNvPr>
          <p:cNvSpPr/>
          <p:nvPr/>
        </p:nvSpPr>
        <p:spPr>
          <a:xfrm>
            <a:off x="551384" y="1052736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C136743-ADEE-5D5B-B4DC-AF002DA44020}"/>
              </a:ext>
            </a:extLst>
          </p:cNvPr>
          <p:cNvSpPr/>
          <p:nvPr/>
        </p:nvSpPr>
        <p:spPr>
          <a:xfrm>
            <a:off x="551384" y="3573016"/>
            <a:ext cx="302433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66BB005-8574-840E-9D8A-979E9A645F43}"/>
              </a:ext>
            </a:extLst>
          </p:cNvPr>
          <p:cNvSpPr/>
          <p:nvPr/>
        </p:nvSpPr>
        <p:spPr>
          <a:xfrm>
            <a:off x="551384" y="1853544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716A78-943B-36D3-2E53-6E3597FE4F3A}"/>
              </a:ext>
            </a:extLst>
          </p:cNvPr>
          <p:cNvSpPr/>
          <p:nvPr/>
        </p:nvSpPr>
        <p:spPr>
          <a:xfrm>
            <a:off x="551384" y="2772208"/>
            <a:ext cx="3096344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0108E45-BB7C-BED6-EB18-C31B05721914}"/>
              </a:ext>
            </a:extLst>
          </p:cNvPr>
          <p:cNvSpPr/>
          <p:nvPr/>
        </p:nvSpPr>
        <p:spPr>
          <a:xfrm>
            <a:off x="551384" y="4797152"/>
            <a:ext cx="30243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1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88D8D-59A8-B2B4-96E7-EED49D7E87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47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26FE362-BDCC-1338-3A0F-82EDA5D55694}"/>
              </a:ext>
            </a:extLst>
          </p:cNvPr>
          <p:cNvSpPr/>
          <p:nvPr/>
        </p:nvSpPr>
        <p:spPr>
          <a:xfrm>
            <a:off x="720000" y="1052736"/>
            <a:ext cx="27117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CA601AE-1314-2DE4-C310-F36E2239700F}"/>
              </a:ext>
            </a:extLst>
          </p:cNvPr>
          <p:cNvSpPr/>
          <p:nvPr/>
        </p:nvSpPr>
        <p:spPr>
          <a:xfrm>
            <a:off x="720000" y="2276872"/>
            <a:ext cx="235166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123058-A8E0-E2BC-9990-28B755F78040}"/>
              </a:ext>
            </a:extLst>
          </p:cNvPr>
          <p:cNvSpPr/>
          <p:nvPr/>
        </p:nvSpPr>
        <p:spPr>
          <a:xfrm>
            <a:off x="720000" y="3429000"/>
            <a:ext cx="242367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43EA930-4DE8-00C0-8850-D81BD3DA296F}"/>
              </a:ext>
            </a:extLst>
          </p:cNvPr>
          <p:cNvSpPr/>
          <p:nvPr/>
        </p:nvSpPr>
        <p:spPr>
          <a:xfrm>
            <a:off x="720000" y="4581128"/>
            <a:ext cx="29997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6F40403-F97B-EAAC-8981-A41C74C77BB2}"/>
              </a:ext>
            </a:extLst>
          </p:cNvPr>
          <p:cNvSpPr/>
          <p:nvPr/>
        </p:nvSpPr>
        <p:spPr>
          <a:xfrm>
            <a:off x="720000" y="5805264"/>
            <a:ext cx="23516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6E971-503F-D358-E646-4EF2FEB9D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29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380F8DC-8828-C5DF-C2E4-AF9114AEC3BF}"/>
              </a:ext>
            </a:extLst>
          </p:cNvPr>
          <p:cNvSpPr/>
          <p:nvPr/>
        </p:nvSpPr>
        <p:spPr>
          <a:xfrm>
            <a:off x="623392" y="900000"/>
            <a:ext cx="4320480" cy="87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3BBB30A-40FF-1245-D162-0A9869070460}"/>
              </a:ext>
            </a:extLst>
          </p:cNvPr>
          <p:cNvSpPr/>
          <p:nvPr/>
        </p:nvSpPr>
        <p:spPr>
          <a:xfrm>
            <a:off x="623392" y="1988840"/>
            <a:ext cx="43204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6AA7B52-7C8B-6A51-0D24-740BB0BAA549}"/>
              </a:ext>
            </a:extLst>
          </p:cNvPr>
          <p:cNvSpPr/>
          <p:nvPr/>
        </p:nvSpPr>
        <p:spPr>
          <a:xfrm>
            <a:off x="623392" y="3429000"/>
            <a:ext cx="432048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0136A9A-507C-A2D5-C47F-49E3F7D289D7}"/>
              </a:ext>
            </a:extLst>
          </p:cNvPr>
          <p:cNvSpPr/>
          <p:nvPr/>
        </p:nvSpPr>
        <p:spPr>
          <a:xfrm>
            <a:off x="623392" y="4581128"/>
            <a:ext cx="432048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2D1B0DF-799A-13B6-5A19-130B18750BA1}"/>
              </a:ext>
            </a:extLst>
          </p:cNvPr>
          <p:cNvSpPr/>
          <p:nvPr/>
        </p:nvSpPr>
        <p:spPr>
          <a:xfrm>
            <a:off x="623392" y="5733256"/>
            <a:ext cx="43204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0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5B619-DB50-F958-D55F-CFDC40A6B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16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C8431-A99E-4AD1-AF35-5481B4CC054C}"/>
              </a:ext>
            </a:extLst>
          </p:cNvPr>
          <p:cNvSpPr/>
          <p:nvPr/>
        </p:nvSpPr>
        <p:spPr bwMode="auto">
          <a:xfrm>
            <a:off x="10980665" y="2322002"/>
            <a:ext cx="314181" cy="343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9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093E5-E1D6-8457-009E-71ECF7520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091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5F465-CEA5-9911-D395-CE29DEB5034B}"/>
              </a:ext>
            </a:extLst>
          </p:cNvPr>
          <p:cNvSpPr/>
          <p:nvPr/>
        </p:nvSpPr>
        <p:spPr bwMode="auto">
          <a:xfrm>
            <a:off x="10980665" y="3579365"/>
            <a:ext cx="314181" cy="33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65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E8923-C73E-F5F1-8712-3599000E25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4"/>
          <a:stretch/>
        </p:blipFill>
        <p:spPr>
          <a:xfrm>
            <a:off x="479376" y="764704"/>
            <a:ext cx="11520000" cy="314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8B3BD-59A3-FDB4-F2C4-2F9DBC16996F}"/>
              </a:ext>
            </a:extLst>
          </p:cNvPr>
          <p:cNvSpPr/>
          <p:nvPr/>
        </p:nvSpPr>
        <p:spPr bwMode="auto">
          <a:xfrm>
            <a:off x="10980665" y="2628074"/>
            <a:ext cx="323702" cy="33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E27DE6-BFCA-A991-4358-206D831ED7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4" r="13835" b="3588"/>
          <a:stretch/>
        </p:blipFill>
        <p:spPr>
          <a:xfrm>
            <a:off x="7645768" y="3804334"/>
            <a:ext cx="2991966" cy="2865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23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9B679-2860-C164-1F1C-F2560B9D2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240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3D2B9-C927-2D94-9F91-F26F61B216EC}"/>
              </a:ext>
            </a:extLst>
          </p:cNvPr>
          <p:cNvSpPr/>
          <p:nvPr/>
        </p:nvSpPr>
        <p:spPr bwMode="auto">
          <a:xfrm>
            <a:off x="10952103" y="2005481"/>
            <a:ext cx="380826" cy="33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0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C523A-64B5-B567-31EE-FFAE020319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496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B5340-BCE5-285F-8AAD-172E457AD289}"/>
              </a:ext>
            </a:extLst>
          </p:cNvPr>
          <p:cNvSpPr/>
          <p:nvPr/>
        </p:nvSpPr>
        <p:spPr bwMode="auto">
          <a:xfrm>
            <a:off x="10952103" y="2015062"/>
            <a:ext cx="371305" cy="33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7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1915D-7E55-8EE6-013E-6067F1C02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201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7D965-D347-28EB-7DAE-D0EDCDCA6562}"/>
              </a:ext>
            </a:extLst>
          </p:cNvPr>
          <p:cNvSpPr/>
          <p:nvPr/>
        </p:nvSpPr>
        <p:spPr bwMode="auto">
          <a:xfrm>
            <a:off x="10971144" y="2729192"/>
            <a:ext cx="333223" cy="333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6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2023-05-23T14:16:52Z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