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4"/>
  </p:notesMasterIdLst>
  <p:sldIdLst>
    <p:sldId id="363" r:id="rId2"/>
    <p:sldId id="407" r:id="rId3"/>
    <p:sldId id="406" r:id="rId4"/>
    <p:sldId id="404" r:id="rId5"/>
    <p:sldId id="402" r:id="rId6"/>
    <p:sldId id="400" r:id="rId7"/>
    <p:sldId id="398" r:id="rId8"/>
    <p:sldId id="396" r:id="rId9"/>
    <p:sldId id="394" r:id="rId10"/>
    <p:sldId id="392" r:id="rId11"/>
    <p:sldId id="390" r:id="rId12"/>
    <p:sldId id="388" r:id="rId13"/>
    <p:sldId id="386" r:id="rId14"/>
    <p:sldId id="385" r:id="rId15"/>
    <p:sldId id="383" r:id="rId16"/>
    <p:sldId id="382" r:id="rId17"/>
    <p:sldId id="380" r:id="rId18"/>
    <p:sldId id="379" r:id="rId19"/>
    <p:sldId id="378" r:id="rId20"/>
    <p:sldId id="377" r:id="rId21"/>
    <p:sldId id="376" r:id="rId22"/>
    <p:sldId id="375" r:id="rId23"/>
    <p:sldId id="374" r:id="rId24"/>
    <p:sldId id="373" r:id="rId25"/>
    <p:sldId id="372" r:id="rId26"/>
    <p:sldId id="371" r:id="rId27"/>
    <p:sldId id="370" r:id="rId28"/>
    <p:sldId id="369" r:id="rId29"/>
    <p:sldId id="367" r:id="rId30"/>
    <p:sldId id="366" r:id="rId31"/>
    <p:sldId id="365" r:id="rId32"/>
    <p:sldId id="364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4" d="100"/>
          <a:sy n="74" d="100"/>
        </p:scale>
        <p:origin x="936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01736-8695-4C05-9771-A0003E0A7A42}" type="datetimeFigureOut">
              <a:rPr lang="zh-CN" altLang="en-US" smtClean="0"/>
              <a:t>2023/5/22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71D38-6444-42E2-82CD-DC1DC5A51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89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1D38-6444-42E2-82CD-DC1DC5A514B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790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F6F3E-9525-E863-7997-A4C2980B9A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452050"/>
            <a:ext cx="11520000" cy="3201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12CEF-08C6-CAEE-CCAB-5BAE84326B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1"/>
          <a:stretch/>
        </p:blipFill>
        <p:spPr>
          <a:xfrm>
            <a:off x="335360" y="764704"/>
            <a:ext cx="11520000" cy="482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3C3818-E57C-F3F3-81E6-AE9EBBEDF553}"/>
              </a:ext>
            </a:extLst>
          </p:cNvPr>
          <p:cNvSpPr/>
          <p:nvPr/>
        </p:nvSpPr>
        <p:spPr bwMode="auto">
          <a:xfrm>
            <a:off x="10827128" y="1878657"/>
            <a:ext cx="314181" cy="333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14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447A3-D3FE-F78D-1173-1BBC6E7CA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2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8DC7A-605C-77F7-3091-0A59D72369E9}"/>
              </a:ext>
            </a:extLst>
          </p:cNvPr>
          <p:cNvSpPr/>
          <p:nvPr/>
        </p:nvSpPr>
        <p:spPr bwMode="auto">
          <a:xfrm>
            <a:off x="10918177" y="1748239"/>
            <a:ext cx="295140" cy="333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05E5F3-154D-D10C-2B56-5867677EF7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34" r="8084" b="4838"/>
          <a:stretch/>
        </p:blipFill>
        <p:spPr>
          <a:xfrm>
            <a:off x="8616280" y="3212976"/>
            <a:ext cx="2057540" cy="297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056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39EDB-C1BA-BB64-DB5C-DD1C2A557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520000" cy="2151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3DB81D3-C033-1F19-5AC3-CD097A2FD3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15" r="6876"/>
          <a:stretch/>
        </p:blipFill>
        <p:spPr>
          <a:xfrm>
            <a:off x="1128728" y="2717640"/>
            <a:ext cx="10727912" cy="132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1C37D2-F6BA-791D-4200-AFD8DFCBBF6C}"/>
              </a:ext>
            </a:extLst>
          </p:cNvPr>
          <p:cNvSpPr/>
          <p:nvPr/>
        </p:nvSpPr>
        <p:spPr bwMode="auto">
          <a:xfrm>
            <a:off x="10992132" y="2843898"/>
            <a:ext cx="323702" cy="334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D504B09-806B-D809-7EC7-CDBD393761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4093" b="4838"/>
          <a:stretch/>
        </p:blipFill>
        <p:spPr>
          <a:xfrm>
            <a:off x="8027822" y="4077072"/>
            <a:ext cx="3793804" cy="252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210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E85C2-EA94-9BC3-45C7-E405B5D9BC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611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69FCAF-D86F-663D-AC5E-74B96F3463AF}"/>
              </a:ext>
            </a:extLst>
          </p:cNvPr>
          <p:cNvSpPr/>
          <p:nvPr/>
        </p:nvSpPr>
        <p:spPr bwMode="auto">
          <a:xfrm>
            <a:off x="4192433" y="3997204"/>
            <a:ext cx="3475041" cy="41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5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7836B-A177-0613-FA46-4FCC9BA75E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18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C7DA7D-6314-B696-7DFC-D0BBD784840F}"/>
              </a:ext>
            </a:extLst>
          </p:cNvPr>
          <p:cNvSpPr/>
          <p:nvPr/>
        </p:nvSpPr>
        <p:spPr bwMode="auto">
          <a:xfrm>
            <a:off x="6071400" y="2420888"/>
            <a:ext cx="720079" cy="481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224855-2284-3AE2-67ED-1F5E650C34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22" r="28921" b="5654"/>
          <a:stretch/>
        </p:blipFill>
        <p:spPr>
          <a:xfrm>
            <a:off x="2962755" y="3429000"/>
            <a:ext cx="6217290" cy="263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163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25043-0DE0-C516-53A7-04052436EE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74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364C94-4F65-5303-1D79-E643E9DB481B}"/>
              </a:ext>
            </a:extLst>
          </p:cNvPr>
          <p:cNvSpPr/>
          <p:nvPr/>
        </p:nvSpPr>
        <p:spPr bwMode="auto">
          <a:xfrm>
            <a:off x="1348363" y="2580174"/>
            <a:ext cx="3235469" cy="488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1715769-4604-9C9C-5A58-EC1B8E7CF27B}"/>
              </a:ext>
            </a:extLst>
          </p:cNvPr>
          <p:cNvSpPr/>
          <p:nvPr/>
        </p:nvSpPr>
        <p:spPr>
          <a:xfrm>
            <a:off x="1343472" y="314096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CC2D68C-E2DA-7E2A-7E45-4B311D517210}"/>
              </a:ext>
            </a:extLst>
          </p:cNvPr>
          <p:cNvSpPr/>
          <p:nvPr/>
        </p:nvSpPr>
        <p:spPr>
          <a:xfrm>
            <a:off x="1271464" y="3861048"/>
            <a:ext cx="2016224" cy="488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22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92FE43-6F12-AB63-EA19-5DC46C5520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520000" cy="43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ED539D-0C54-191C-6282-A04539717D9F}"/>
              </a:ext>
            </a:extLst>
          </p:cNvPr>
          <p:cNvSpPr/>
          <p:nvPr/>
        </p:nvSpPr>
        <p:spPr bwMode="auto">
          <a:xfrm>
            <a:off x="8838516" y="3046244"/>
            <a:ext cx="285619" cy="32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D99C35-31CB-E56E-E39F-7C6E1165D881}"/>
              </a:ext>
            </a:extLst>
          </p:cNvPr>
          <p:cNvSpPr/>
          <p:nvPr/>
        </p:nvSpPr>
        <p:spPr bwMode="auto">
          <a:xfrm>
            <a:off x="5049293" y="4523167"/>
            <a:ext cx="1047272" cy="428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6FBF19F-CE17-5C3D-AD94-B10EC7CD97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0" r="42297" b="5654"/>
          <a:stretch/>
        </p:blipFill>
        <p:spPr>
          <a:xfrm>
            <a:off x="8256240" y="4293096"/>
            <a:ext cx="2112832" cy="2460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060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E9F92-684B-960A-E5E0-F0627DAEDA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48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0BAC2-C860-32C8-D801-9E7467ED254D}"/>
              </a:ext>
            </a:extLst>
          </p:cNvPr>
          <p:cNvSpPr/>
          <p:nvPr/>
        </p:nvSpPr>
        <p:spPr bwMode="auto">
          <a:xfrm>
            <a:off x="1251760" y="4005064"/>
            <a:ext cx="4052151" cy="444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695D23-D2FF-D2E6-23E9-8AA653986D46}"/>
              </a:ext>
            </a:extLst>
          </p:cNvPr>
          <p:cNvSpPr/>
          <p:nvPr/>
        </p:nvSpPr>
        <p:spPr bwMode="auto">
          <a:xfrm>
            <a:off x="1300103" y="4667396"/>
            <a:ext cx="4579873" cy="444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DDA7F7-319D-790C-65D0-034A97A51923}"/>
              </a:ext>
            </a:extLst>
          </p:cNvPr>
          <p:cNvSpPr/>
          <p:nvPr/>
        </p:nvSpPr>
        <p:spPr bwMode="auto">
          <a:xfrm>
            <a:off x="1300103" y="5296638"/>
            <a:ext cx="4219833" cy="588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40411A-D0F1-BDD8-9D87-F5357955AB04}"/>
              </a:ext>
            </a:extLst>
          </p:cNvPr>
          <p:cNvSpPr/>
          <p:nvPr/>
        </p:nvSpPr>
        <p:spPr bwMode="auto">
          <a:xfrm>
            <a:off x="1283989" y="6167899"/>
            <a:ext cx="6108155" cy="34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81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8FF47-8408-C6A3-81B3-57295B878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358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8C3EF8F-CBE5-6D85-053A-7F5C872E2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4422450"/>
            <a:ext cx="3522954" cy="190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52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2EE1F-A017-FAD3-16F5-65AF725458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9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3A4BE797-B618-5AAE-4A9E-698802E51C36}"/>
              </a:ext>
            </a:extLst>
          </p:cNvPr>
          <p:cNvSpPr/>
          <p:nvPr/>
        </p:nvSpPr>
        <p:spPr>
          <a:xfrm>
            <a:off x="720000" y="900000"/>
            <a:ext cx="5087968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BFB019A-DEF1-1F6A-6E29-67B9E9C3C7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444" y="971139"/>
            <a:ext cx="4210148" cy="2282250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3D85CF9-3CE6-0E75-4C90-D4BB03D435CB}"/>
              </a:ext>
            </a:extLst>
          </p:cNvPr>
          <p:cNvSpPr/>
          <p:nvPr/>
        </p:nvSpPr>
        <p:spPr>
          <a:xfrm>
            <a:off x="720000" y="1556792"/>
            <a:ext cx="2207648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DE993D2-D5CF-44E0-46DE-18CA1D1D0AA0}"/>
              </a:ext>
            </a:extLst>
          </p:cNvPr>
          <p:cNvSpPr/>
          <p:nvPr/>
        </p:nvSpPr>
        <p:spPr>
          <a:xfrm>
            <a:off x="720000" y="2276872"/>
            <a:ext cx="49439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3170E5A-1459-9633-9033-08D0AF1563EC}"/>
              </a:ext>
            </a:extLst>
          </p:cNvPr>
          <p:cNvSpPr/>
          <p:nvPr/>
        </p:nvSpPr>
        <p:spPr>
          <a:xfrm>
            <a:off x="720000" y="2924944"/>
            <a:ext cx="2783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0545E80-3B03-8744-BBAE-6F95B1DEC88A}"/>
              </a:ext>
            </a:extLst>
          </p:cNvPr>
          <p:cNvSpPr/>
          <p:nvPr/>
        </p:nvSpPr>
        <p:spPr>
          <a:xfrm>
            <a:off x="720000" y="3573016"/>
            <a:ext cx="47999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7B3A06B-E994-FB8A-780F-E8E71B82F51F}"/>
              </a:ext>
            </a:extLst>
          </p:cNvPr>
          <p:cNvSpPr/>
          <p:nvPr/>
        </p:nvSpPr>
        <p:spPr>
          <a:xfrm>
            <a:off x="5519936" y="3573016"/>
            <a:ext cx="3384376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1910040-785D-CF4C-2BB7-5ABC565CC239}"/>
              </a:ext>
            </a:extLst>
          </p:cNvPr>
          <p:cNvSpPr/>
          <p:nvPr/>
        </p:nvSpPr>
        <p:spPr>
          <a:xfrm>
            <a:off x="720000" y="4365104"/>
            <a:ext cx="7104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9D821FE-45D3-37A6-40E9-19E59DDB25C0}"/>
              </a:ext>
            </a:extLst>
          </p:cNvPr>
          <p:cNvSpPr/>
          <p:nvPr/>
        </p:nvSpPr>
        <p:spPr>
          <a:xfrm>
            <a:off x="720000" y="4941168"/>
            <a:ext cx="3647808" cy="652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64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FE06F-3B82-0422-A92E-3C7AEB7B4B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430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530CF3-25E1-138A-F203-ED4FEDA5251F}"/>
              </a:ext>
            </a:extLst>
          </p:cNvPr>
          <p:cNvSpPr/>
          <p:nvPr/>
        </p:nvSpPr>
        <p:spPr bwMode="auto">
          <a:xfrm>
            <a:off x="10980665" y="1776544"/>
            <a:ext cx="333223" cy="32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9776FA-6B01-9AFA-C106-376DF20A3675}"/>
              </a:ext>
            </a:extLst>
          </p:cNvPr>
          <p:cNvSpPr/>
          <p:nvPr/>
        </p:nvSpPr>
        <p:spPr bwMode="auto">
          <a:xfrm>
            <a:off x="10999706" y="4482398"/>
            <a:ext cx="304661" cy="333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21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53CCE-3E48-41B8-11F2-35CD6AB925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361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5782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1C7F4-F878-C270-38C1-3D4F463144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3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03E4F52-A3DD-F1C3-C18B-F54114B3A159}"/>
              </a:ext>
            </a:extLst>
          </p:cNvPr>
          <p:cNvSpPr/>
          <p:nvPr/>
        </p:nvSpPr>
        <p:spPr>
          <a:xfrm>
            <a:off x="7032104" y="692696"/>
            <a:ext cx="57606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FF8074F-4F89-92A5-CC13-10335B1ACA67}"/>
              </a:ext>
            </a:extLst>
          </p:cNvPr>
          <p:cNvSpPr/>
          <p:nvPr/>
        </p:nvSpPr>
        <p:spPr>
          <a:xfrm>
            <a:off x="1271464" y="3356991"/>
            <a:ext cx="7488832" cy="157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05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F8FEA-6CD1-C861-ED63-774502594F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"/>
          <a:stretch/>
        </p:blipFill>
        <p:spPr>
          <a:xfrm>
            <a:off x="479376" y="764704"/>
            <a:ext cx="11520000" cy="340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DF6B7C1-54A7-09FA-149C-BFCD0F2B5D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4293096"/>
            <a:ext cx="2803620" cy="2152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772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9C420-8C0B-C7C4-78D9-E11CA9F4C5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8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6B9B9C-892C-2982-1D27-2ECD4E9E9181}"/>
              </a:ext>
            </a:extLst>
          </p:cNvPr>
          <p:cNvSpPr/>
          <p:nvPr/>
        </p:nvSpPr>
        <p:spPr bwMode="auto">
          <a:xfrm>
            <a:off x="681917" y="1042843"/>
            <a:ext cx="3046611" cy="371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A727EDF-CB1D-DD02-E9B7-390C99C1D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892" y="1011662"/>
            <a:ext cx="3523700" cy="270537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0A9CE736-EF5A-0D50-CC3D-3AE51A979A65}"/>
              </a:ext>
            </a:extLst>
          </p:cNvPr>
          <p:cNvSpPr/>
          <p:nvPr/>
        </p:nvSpPr>
        <p:spPr>
          <a:xfrm>
            <a:off x="720000" y="1628800"/>
            <a:ext cx="19196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881D1F3-6975-DC55-BF98-B502DC7885B8}"/>
              </a:ext>
            </a:extLst>
          </p:cNvPr>
          <p:cNvSpPr/>
          <p:nvPr/>
        </p:nvSpPr>
        <p:spPr>
          <a:xfrm>
            <a:off x="2639616" y="1628800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21012A0-5D1C-D3EB-4C1B-43C380320D13}"/>
              </a:ext>
            </a:extLst>
          </p:cNvPr>
          <p:cNvSpPr/>
          <p:nvPr/>
        </p:nvSpPr>
        <p:spPr>
          <a:xfrm>
            <a:off x="720000" y="2276872"/>
            <a:ext cx="30085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F68EA69-CAFA-11AE-2A79-EF3B3A200151}"/>
              </a:ext>
            </a:extLst>
          </p:cNvPr>
          <p:cNvSpPr/>
          <p:nvPr/>
        </p:nvSpPr>
        <p:spPr>
          <a:xfrm>
            <a:off x="3728528" y="2276872"/>
            <a:ext cx="31595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576C4E4-32EF-69AF-F31B-6852C3464D8D}"/>
              </a:ext>
            </a:extLst>
          </p:cNvPr>
          <p:cNvSpPr/>
          <p:nvPr/>
        </p:nvSpPr>
        <p:spPr>
          <a:xfrm>
            <a:off x="681917" y="2852936"/>
            <a:ext cx="238974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707B1F7-5E26-7D69-A03C-D28638695CEF}"/>
              </a:ext>
            </a:extLst>
          </p:cNvPr>
          <p:cNvSpPr/>
          <p:nvPr/>
        </p:nvSpPr>
        <p:spPr>
          <a:xfrm>
            <a:off x="3071664" y="2852936"/>
            <a:ext cx="31595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55E2E38-2FA9-11EB-3034-EA760EF993FE}"/>
              </a:ext>
            </a:extLst>
          </p:cNvPr>
          <p:cNvSpPr/>
          <p:nvPr/>
        </p:nvSpPr>
        <p:spPr>
          <a:xfrm>
            <a:off x="720000" y="3573016"/>
            <a:ext cx="31595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8499443-575F-6D0A-64F4-9E38E8F1F9BE}"/>
              </a:ext>
            </a:extLst>
          </p:cNvPr>
          <p:cNvSpPr/>
          <p:nvPr/>
        </p:nvSpPr>
        <p:spPr>
          <a:xfrm>
            <a:off x="3935760" y="3573016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3879AA2-033C-5695-5809-355A1708641B}"/>
              </a:ext>
            </a:extLst>
          </p:cNvPr>
          <p:cNvSpPr/>
          <p:nvPr/>
        </p:nvSpPr>
        <p:spPr>
          <a:xfrm>
            <a:off x="720000" y="4221088"/>
            <a:ext cx="4151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6F3FD44-87AD-8EE1-27DF-677FC23845EB}"/>
              </a:ext>
            </a:extLst>
          </p:cNvPr>
          <p:cNvSpPr/>
          <p:nvPr/>
        </p:nvSpPr>
        <p:spPr>
          <a:xfrm>
            <a:off x="681917" y="4797152"/>
            <a:ext cx="202970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63D19E8-5000-A6FC-7509-7EEC464D24D4}"/>
              </a:ext>
            </a:extLst>
          </p:cNvPr>
          <p:cNvSpPr/>
          <p:nvPr/>
        </p:nvSpPr>
        <p:spPr>
          <a:xfrm>
            <a:off x="2711624" y="4797152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7633847-CD07-A9D2-E19A-1D2229C20D08}"/>
              </a:ext>
            </a:extLst>
          </p:cNvPr>
          <p:cNvSpPr/>
          <p:nvPr/>
        </p:nvSpPr>
        <p:spPr>
          <a:xfrm>
            <a:off x="5447928" y="4869160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24DF306-5290-C5F9-EBB6-A78FA2BCFB33}"/>
              </a:ext>
            </a:extLst>
          </p:cNvPr>
          <p:cNvSpPr/>
          <p:nvPr/>
        </p:nvSpPr>
        <p:spPr>
          <a:xfrm>
            <a:off x="720000" y="5445224"/>
            <a:ext cx="5736040" cy="6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92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5CB83-07A1-231D-8DC5-5E5B3AAA58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41"/>
          <a:stretch/>
        </p:blipFill>
        <p:spPr>
          <a:xfrm>
            <a:off x="1055440" y="1487225"/>
            <a:ext cx="9361040" cy="253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0C81742-78D1-97CD-2E67-5EB3D9476D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76" r="50833" b="707"/>
          <a:stretch/>
        </p:blipFill>
        <p:spPr>
          <a:xfrm>
            <a:off x="479376" y="926976"/>
            <a:ext cx="5664032" cy="560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C6AB2EDF-C0DB-2D80-09B1-DFA2D032FB04}"/>
              </a:ext>
            </a:extLst>
          </p:cNvPr>
          <p:cNvSpPr/>
          <p:nvPr/>
        </p:nvSpPr>
        <p:spPr>
          <a:xfrm>
            <a:off x="479376" y="926976"/>
            <a:ext cx="5832648" cy="560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6F0B722-C690-05B3-7097-9D50B5EA114D}"/>
              </a:ext>
            </a:extLst>
          </p:cNvPr>
          <p:cNvSpPr/>
          <p:nvPr/>
        </p:nvSpPr>
        <p:spPr>
          <a:xfrm>
            <a:off x="1055440" y="1628800"/>
            <a:ext cx="4896544" cy="418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0E43E18-DDA6-F006-D883-43EC0A5D2AFF}"/>
              </a:ext>
            </a:extLst>
          </p:cNvPr>
          <p:cNvSpPr/>
          <p:nvPr/>
        </p:nvSpPr>
        <p:spPr>
          <a:xfrm>
            <a:off x="1055440" y="2348880"/>
            <a:ext cx="6120680" cy="560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B8D310A-75F0-99ED-3B8A-FAB3E88C6BD4}"/>
              </a:ext>
            </a:extLst>
          </p:cNvPr>
          <p:cNvSpPr/>
          <p:nvPr/>
        </p:nvSpPr>
        <p:spPr>
          <a:xfrm>
            <a:off x="1055440" y="2996952"/>
            <a:ext cx="9145016" cy="1026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4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BAC2A-8888-DDC7-D41A-C8248038C6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4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10182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E5C44-80F2-0580-7951-1FF7FB422D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81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5F4BEC1-A2F6-0D43-C93B-1798A97A18CD}"/>
              </a:ext>
            </a:extLst>
          </p:cNvPr>
          <p:cNvSpPr/>
          <p:nvPr/>
        </p:nvSpPr>
        <p:spPr>
          <a:xfrm>
            <a:off x="720000" y="900000"/>
            <a:ext cx="7392224" cy="180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EFEB6BB-E0F3-251F-8C03-49AABD4387CB}"/>
              </a:ext>
            </a:extLst>
          </p:cNvPr>
          <p:cNvSpPr/>
          <p:nvPr/>
        </p:nvSpPr>
        <p:spPr>
          <a:xfrm>
            <a:off x="720000" y="2708920"/>
            <a:ext cx="37198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BA550EC-3A7D-1CDE-A222-960F5C05B929}"/>
              </a:ext>
            </a:extLst>
          </p:cNvPr>
          <p:cNvSpPr/>
          <p:nvPr/>
        </p:nvSpPr>
        <p:spPr>
          <a:xfrm>
            <a:off x="720000" y="3284984"/>
            <a:ext cx="919242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8453DE6-5F71-126B-A38E-ED8DB6AFB002}"/>
              </a:ext>
            </a:extLst>
          </p:cNvPr>
          <p:cNvSpPr/>
          <p:nvPr/>
        </p:nvSpPr>
        <p:spPr>
          <a:xfrm>
            <a:off x="720000" y="5013176"/>
            <a:ext cx="6744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D6E805F-664A-CDC0-ED0E-4F204A277EBF}"/>
              </a:ext>
            </a:extLst>
          </p:cNvPr>
          <p:cNvSpPr/>
          <p:nvPr/>
        </p:nvSpPr>
        <p:spPr>
          <a:xfrm>
            <a:off x="720000" y="5589240"/>
            <a:ext cx="9192424" cy="1142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60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7F1CF-1CD7-C3E2-0B1E-2FF517C8E6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59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8E08FA3-B75A-AD12-3BE1-0AC21B8613FC}"/>
              </a:ext>
            </a:extLst>
          </p:cNvPr>
          <p:cNvSpPr/>
          <p:nvPr/>
        </p:nvSpPr>
        <p:spPr>
          <a:xfrm>
            <a:off x="1271464" y="3861048"/>
            <a:ext cx="4824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D9760ED-A995-A958-DCA6-D80AAEE4CE5C}"/>
              </a:ext>
            </a:extLst>
          </p:cNvPr>
          <p:cNvSpPr/>
          <p:nvPr/>
        </p:nvSpPr>
        <p:spPr>
          <a:xfrm>
            <a:off x="1271464" y="4509120"/>
            <a:ext cx="33843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F6804CB-CA65-E816-F32E-4D9E45A06757}"/>
              </a:ext>
            </a:extLst>
          </p:cNvPr>
          <p:cNvSpPr/>
          <p:nvPr/>
        </p:nvSpPr>
        <p:spPr>
          <a:xfrm>
            <a:off x="1271464" y="5013176"/>
            <a:ext cx="489654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13066C3-0D02-168E-E0E0-31D1AA827EF4}"/>
              </a:ext>
            </a:extLst>
          </p:cNvPr>
          <p:cNvSpPr/>
          <p:nvPr/>
        </p:nvSpPr>
        <p:spPr>
          <a:xfrm>
            <a:off x="1271464" y="6093296"/>
            <a:ext cx="2952328" cy="566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97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1861E-B84D-57EB-7175-D6A213F966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1"/>
          <a:stretch/>
        </p:blipFill>
        <p:spPr>
          <a:xfrm>
            <a:off x="720000" y="764704"/>
            <a:ext cx="11520000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BA541435-88B4-0BFC-7D9A-244FCEE184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5" r="38743" b="8267"/>
          <a:stretch/>
        </p:blipFill>
        <p:spPr>
          <a:xfrm>
            <a:off x="839416" y="4869160"/>
            <a:ext cx="7056784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9E8D9DD4-B22E-F4FA-63CB-3A429DE6132C}"/>
              </a:ext>
            </a:extLst>
          </p:cNvPr>
          <p:cNvSpPr/>
          <p:nvPr/>
        </p:nvSpPr>
        <p:spPr>
          <a:xfrm>
            <a:off x="720000" y="764704"/>
            <a:ext cx="660013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8ECE9AC-E6A1-8C02-5DE1-6D5FF031C706}"/>
              </a:ext>
            </a:extLst>
          </p:cNvPr>
          <p:cNvSpPr/>
          <p:nvPr/>
        </p:nvSpPr>
        <p:spPr>
          <a:xfrm>
            <a:off x="720000" y="2132856"/>
            <a:ext cx="45119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4819FD7-A9E8-06E9-0285-FDD77CA6D938}"/>
              </a:ext>
            </a:extLst>
          </p:cNvPr>
          <p:cNvSpPr/>
          <p:nvPr/>
        </p:nvSpPr>
        <p:spPr>
          <a:xfrm>
            <a:off x="720000" y="2924944"/>
            <a:ext cx="6456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04BD58E-5005-6C99-6D16-7384EE88F7F0}"/>
              </a:ext>
            </a:extLst>
          </p:cNvPr>
          <p:cNvSpPr/>
          <p:nvPr/>
        </p:nvSpPr>
        <p:spPr>
          <a:xfrm>
            <a:off x="720000" y="3573016"/>
            <a:ext cx="29277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D7BDF2F-9ACE-A1B9-5294-E13F0E10B8FD}"/>
              </a:ext>
            </a:extLst>
          </p:cNvPr>
          <p:cNvSpPr/>
          <p:nvPr/>
        </p:nvSpPr>
        <p:spPr>
          <a:xfrm>
            <a:off x="3647728" y="3573016"/>
            <a:ext cx="48965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C397CCD-EC8E-F7E2-A385-19A8B67357D6}"/>
              </a:ext>
            </a:extLst>
          </p:cNvPr>
          <p:cNvSpPr/>
          <p:nvPr/>
        </p:nvSpPr>
        <p:spPr>
          <a:xfrm>
            <a:off x="720000" y="4293096"/>
            <a:ext cx="7968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746B499-D862-3E8E-5B7F-EF9C2486F5CD}"/>
              </a:ext>
            </a:extLst>
          </p:cNvPr>
          <p:cNvSpPr/>
          <p:nvPr/>
        </p:nvSpPr>
        <p:spPr>
          <a:xfrm>
            <a:off x="839416" y="4869160"/>
            <a:ext cx="66967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485F587-5F56-C45F-1812-DE442C48D595}"/>
              </a:ext>
            </a:extLst>
          </p:cNvPr>
          <p:cNvSpPr/>
          <p:nvPr/>
        </p:nvSpPr>
        <p:spPr>
          <a:xfrm>
            <a:off x="839416" y="5877272"/>
            <a:ext cx="496855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59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D63C4-6779-3B06-251D-280D73B9B5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47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FDF69CD-CE2C-AB50-7A2B-C3E1C92B7B4E}"/>
              </a:ext>
            </a:extLst>
          </p:cNvPr>
          <p:cNvSpPr/>
          <p:nvPr/>
        </p:nvSpPr>
        <p:spPr>
          <a:xfrm>
            <a:off x="720000" y="900000"/>
            <a:ext cx="7392224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3E1DAF5-F3E9-0AA1-2CFA-31F951D45B09}"/>
              </a:ext>
            </a:extLst>
          </p:cNvPr>
          <p:cNvSpPr/>
          <p:nvPr/>
        </p:nvSpPr>
        <p:spPr>
          <a:xfrm>
            <a:off x="720000" y="1556792"/>
            <a:ext cx="2855720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AF2B0AC-C932-5024-07F4-F64D593B2DF9}"/>
              </a:ext>
            </a:extLst>
          </p:cNvPr>
          <p:cNvSpPr/>
          <p:nvPr/>
        </p:nvSpPr>
        <p:spPr>
          <a:xfrm>
            <a:off x="720000" y="2132856"/>
            <a:ext cx="7464232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71DE05C-D0FB-D9FB-01C8-23A7BBB94BC6}"/>
              </a:ext>
            </a:extLst>
          </p:cNvPr>
          <p:cNvSpPr/>
          <p:nvPr/>
        </p:nvSpPr>
        <p:spPr>
          <a:xfrm>
            <a:off x="720000" y="2708920"/>
            <a:ext cx="1775600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F6E5022-E6DE-63B5-30D8-AAF0053EBA83}"/>
              </a:ext>
            </a:extLst>
          </p:cNvPr>
          <p:cNvSpPr/>
          <p:nvPr/>
        </p:nvSpPr>
        <p:spPr>
          <a:xfrm>
            <a:off x="2495600" y="2780928"/>
            <a:ext cx="2664296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0C01F44-6332-3D31-797E-F3E77E132049}"/>
              </a:ext>
            </a:extLst>
          </p:cNvPr>
          <p:cNvSpPr/>
          <p:nvPr/>
        </p:nvSpPr>
        <p:spPr>
          <a:xfrm>
            <a:off x="720000" y="3356992"/>
            <a:ext cx="6312104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CC2D9B9-CB9A-27C3-95BE-842D3B73EE0A}"/>
              </a:ext>
            </a:extLst>
          </p:cNvPr>
          <p:cNvSpPr/>
          <p:nvPr/>
        </p:nvSpPr>
        <p:spPr>
          <a:xfrm>
            <a:off x="720000" y="4005064"/>
            <a:ext cx="26396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3DD327F-0C21-ADFB-96D0-A3D66A82A880}"/>
              </a:ext>
            </a:extLst>
          </p:cNvPr>
          <p:cNvSpPr/>
          <p:nvPr/>
        </p:nvSpPr>
        <p:spPr>
          <a:xfrm>
            <a:off x="720000" y="4581128"/>
            <a:ext cx="17756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4E172CD-6934-483B-5291-520EF00ABCB2}"/>
              </a:ext>
            </a:extLst>
          </p:cNvPr>
          <p:cNvSpPr/>
          <p:nvPr/>
        </p:nvSpPr>
        <p:spPr>
          <a:xfrm>
            <a:off x="2495600" y="4581128"/>
            <a:ext cx="1944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87BAB63-4376-928E-C2D2-7FA3D582D083}"/>
              </a:ext>
            </a:extLst>
          </p:cNvPr>
          <p:cNvSpPr/>
          <p:nvPr/>
        </p:nvSpPr>
        <p:spPr>
          <a:xfrm>
            <a:off x="720000" y="5229200"/>
            <a:ext cx="32877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415E292-E6D1-CCFD-2BAC-E0BFCD1FA5EE}"/>
              </a:ext>
            </a:extLst>
          </p:cNvPr>
          <p:cNvSpPr/>
          <p:nvPr/>
        </p:nvSpPr>
        <p:spPr>
          <a:xfrm>
            <a:off x="720000" y="5877272"/>
            <a:ext cx="8400336" cy="782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91DA1A7-3EB0-583D-F09C-C8027CDF02DD}"/>
              </a:ext>
            </a:extLst>
          </p:cNvPr>
          <p:cNvSpPr/>
          <p:nvPr/>
        </p:nvSpPr>
        <p:spPr>
          <a:xfrm>
            <a:off x="4007768" y="5229200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88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1F823-34A0-2D38-3597-680D8415FB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62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AF8114-4224-31FA-EA5C-DBF4846BF5D1}"/>
              </a:ext>
            </a:extLst>
          </p:cNvPr>
          <p:cNvSpPr/>
          <p:nvPr/>
        </p:nvSpPr>
        <p:spPr bwMode="auto">
          <a:xfrm>
            <a:off x="10999706" y="1721649"/>
            <a:ext cx="295140" cy="324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EF238D-5D09-6B6B-9BCA-EB96403638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4" r="24420" b="5276"/>
          <a:stretch/>
        </p:blipFill>
        <p:spPr>
          <a:xfrm>
            <a:off x="7392144" y="3645024"/>
            <a:ext cx="2688898" cy="2750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504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A8F93-2336-D319-B204-DE586D5FEE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"/>
          <a:stretch/>
        </p:blipFill>
        <p:spPr>
          <a:xfrm>
            <a:off x="983432" y="781378"/>
            <a:ext cx="9938384" cy="423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75CF41A-D5C4-E7D7-2715-878C06988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250" y="4403764"/>
            <a:ext cx="1644338" cy="219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7301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BE4BB-2C41-2EC9-3FAD-B4004D1AFD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76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559B899-0A97-FAE2-B02E-A74FA3254CB8}"/>
              </a:ext>
            </a:extLst>
          </p:cNvPr>
          <p:cNvSpPr/>
          <p:nvPr/>
        </p:nvSpPr>
        <p:spPr>
          <a:xfrm>
            <a:off x="720000" y="900000"/>
            <a:ext cx="4079856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CAB391C-833F-00B1-BF36-BEF0135C70B0}"/>
              </a:ext>
            </a:extLst>
          </p:cNvPr>
          <p:cNvSpPr/>
          <p:nvPr/>
        </p:nvSpPr>
        <p:spPr>
          <a:xfrm>
            <a:off x="720000" y="1412776"/>
            <a:ext cx="19196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728A2D8-0DAB-572A-3A35-37F861355E7A}"/>
              </a:ext>
            </a:extLst>
          </p:cNvPr>
          <p:cNvSpPr/>
          <p:nvPr/>
        </p:nvSpPr>
        <p:spPr>
          <a:xfrm>
            <a:off x="720000" y="1925552"/>
            <a:ext cx="5448008" cy="1287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9C99AA32-C117-6274-08A8-494116FA3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900000"/>
            <a:ext cx="2232680" cy="2978450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6DD50116-8EE4-E33C-CA32-B055DCA9361C}"/>
              </a:ext>
            </a:extLst>
          </p:cNvPr>
          <p:cNvSpPr/>
          <p:nvPr/>
        </p:nvSpPr>
        <p:spPr>
          <a:xfrm>
            <a:off x="720000" y="3429000"/>
            <a:ext cx="1991624" cy="296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8CE25DC-76C5-0127-F02B-9E50ADE312F3}"/>
              </a:ext>
            </a:extLst>
          </p:cNvPr>
          <p:cNvSpPr/>
          <p:nvPr/>
        </p:nvSpPr>
        <p:spPr>
          <a:xfrm>
            <a:off x="2711624" y="3429000"/>
            <a:ext cx="3192232" cy="296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3B31109-1D8B-5785-6DAD-2EEBB4FC26F7}"/>
              </a:ext>
            </a:extLst>
          </p:cNvPr>
          <p:cNvSpPr/>
          <p:nvPr/>
        </p:nvSpPr>
        <p:spPr>
          <a:xfrm>
            <a:off x="720000" y="3878450"/>
            <a:ext cx="2999736" cy="360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F905343-F4CE-3FE9-186D-4A44C8843825}"/>
              </a:ext>
            </a:extLst>
          </p:cNvPr>
          <p:cNvSpPr/>
          <p:nvPr/>
        </p:nvSpPr>
        <p:spPr>
          <a:xfrm>
            <a:off x="3719736" y="3878450"/>
            <a:ext cx="2448272" cy="360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B84C699-24C6-0CE9-01A2-C7A248996B91}"/>
              </a:ext>
            </a:extLst>
          </p:cNvPr>
          <p:cNvSpPr/>
          <p:nvPr/>
        </p:nvSpPr>
        <p:spPr>
          <a:xfrm>
            <a:off x="720000" y="4365104"/>
            <a:ext cx="1415560" cy="360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322F8B0D-9D8D-6A59-352C-87BC5B45391F}"/>
              </a:ext>
            </a:extLst>
          </p:cNvPr>
          <p:cNvSpPr/>
          <p:nvPr/>
        </p:nvSpPr>
        <p:spPr>
          <a:xfrm>
            <a:off x="2135560" y="4365104"/>
            <a:ext cx="32403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52A0FAEB-D84F-C2AA-D36C-5CC999336401}"/>
              </a:ext>
            </a:extLst>
          </p:cNvPr>
          <p:cNvSpPr/>
          <p:nvPr/>
        </p:nvSpPr>
        <p:spPr>
          <a:xfrm>
            <a:off x="720000" y="4797152"/>
            <a:ext cx="26396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AFBDF63D-C3E0-8FA8-5D2A-7635F3F433B2}"/>
              </a:ext>
            </a:extLst>
          </p:cNvPr>
          <p:cNvSpPr/>
          <p:nvPr/>
        </p:nvSpPr>
        <p:spPr>
          <a:xfrm>
            <a:off x="3359696" y="4869160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08BF5296-1371-555B-DE4F-98AC7ED42843}"/>
              </a:ext>
            </a:extLst>
          </p:cNvPr>
          <p:cNvSpPr/>
          <p:nvPr/>
        </p:nvSpPr>
        <p:spPr>
          <a:xfrm>
            <a:off x="720000" y="5301208"/>
            <a:ext cx="46559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95AB1EE-BC31-D1BE-CBE0-AAB470412B17}"/>
              </a:ext>
            </a:extLst>
          </p:cNvPr>
          <p:cNvSpPr/>
          <p:nvPr/>
        </p:nvSpPr>
        <p:spPr>
          <a:xfrm>
            <a:off x="720000" y="5805264"/>
            <a:ext cx="6312104" cy="360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90316BB6-1CB1-789B-EB9D-D8C30F7F3C0B}"/>
              </a:ext>
            </a:extLst>
          </p:cNvPr>
          <p:cNvSpPr/>
          <p:nvPr/>
        </p:nvSpPr>
        <p:spPr>
          <a:xfrm>
            <a:off x="720000" y="6309320"/>
            <a:ext cx="2999736" cy="360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40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149AC-9862-695A-AF34-2DEE955A8B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96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A8C0DE9-7BBB-F339-2514-2192BA5A4E92}"/>
              </a:ext>
            </a:extLst>
          </p:cNvPr>
          <p:cNvSpPr/>
          <p:nvPr/>
        </p:nvSpPr>
        <p:spPr>
          <a:xfrm>
            <a:off x="720000" y="1052736"/>
            <a:ext cx="1075200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4E025F8-AE1C-7E8A-4495-6D32E90E30FF}"/>
              </a:ext>
            </a:extLst>
          </p:cNvPr>
          <p:cNvSpPr/>
          <p:nvPr/>
        </p:nvSpPr>
        <p:spPr>
          <a:xfrm>
            <a:off x="720000" y="2420888"/>
            <a:ext cx="32877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C68175E-0987-FA1B-5C2C-5AFAB2B89278}"/>
              </a:ext>
            </a:extLst>
          </p:cNvPr>
          <p:cNvSpPr/>
          <p:nvPr/>
        </p:nvSpPr>
        <p:spPr>
          <a:xfrm>
            <a:off x="4079776" y="2420888"/>
            <a:ext cx="47525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095A8E5-F023-0803-8AEF-72A7612A62AA}"/>
              </a:ext>
            </a:extLst>
          </p:cNvPr>
          <p:cNvSpPr/>
          <p:nvPr/>
        </p:nvSpPr>
        <p:spPr>
          <a:xfrm>
            <a:off x="720000" y="3068960"/>
            <a:ext cx="1084860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80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FB589-9F5D-4897-97E1-5F982469FA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1520000" cy="3709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567618-6603-68E7-86B7-F4BDCEA4F82A}"/>
              </a:ext>
            </a:extLst>
          </p:cNvPr>
          <p:cNvSpPr/>
          <p:nvPr/>
        </p:nvSpPr>
        <p:spPr bwMode="auto">
          <a:xfrm>
            <a:off x="10836649" y="2290507"/>
            <a:ext cx="323702" cy="333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077CD8-2FCF-8A2C-130E-59231F2674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7" r="14612" b="5276"/>
          <a:stretch/>
        </p:blipFill>
        <p:spPr>
          <a:xfrm>
            <a:off x="8688288" y="3573016"/>
            <a:ext cx="2900500" cy="2814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14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C0C66-6325-927D-48C5-B2A0334CC5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1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518488-6A1A-8658-0E45-3E8461688F86}"/>
              </a:ext>
            </a:extLst>
          </p:cNvPr>
          <p:cNvSpPr/>
          <p:nvPr/>
        </p:nvSpPr>
        <p:spPr bwMode="auto">
          <a:xfrm>
            <a:off x="10908657" y="1911701"/>
            <a:ext cx="314181" cy="343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28DEC27-5AA4-45D2-A643-501A13B473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4" r="21110" b="5276"/>
          <a:stretch/>
        </p:blipFill>
        <p:spPr>
          <a:xfrm>
            <a:off x="7608168" y="3294845"/>
            <a:ext cx="3142626" cy="267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299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FADFF-EB0F-9059-A2EC-312DFE3E6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3383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6FC0EA-8D5B-99C0-3BF2-21D33FF3B309}"/>
              </a:ext>
            </a:extLst>
          </p:cNvPr>
          <p:cNvSpPr/>
          <p:nvPr/>
        </p:nvSpPr>
        <p:spPr bwMode="auto">
          <a:xfrm>
            <a:off x="10880095" y="2466574"/>
            <a:ext cx="371305" cy="333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A94E81-E8BF-50EC-82F8-2FEBD54DBB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4" r="32425" b="4839"/>
          <a:stretch/>
        </p:blipFill>
        <p:spPr>
          <a:xfrm>
            <a:off x="9032385" y="4181505"/>
            <a:ext cx="1906392" cy="244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167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FDB21-35B8-AFA6-DB68-39A7FAE4EA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933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1B0BA-1140-CC4A-0E53-9E941250C448}"/>
              </a:ext>
            </a:extLst>
          </p:cNvPr>
          <p:cNvSpPr/>
          <p:nvPr/>
        </p:nvSpPr>
        <p:spPr bwMode="auto">
          <a:xfrm>
            <a:off x="10980665" y="2509772"/>
            <a:ext cx="314181" cy="3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0157D1-53C0-1A3E-298B-BD575E8303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3" r="30735" b="4838"/>
          <a:stretch/>
        </p:blipFill>
        <p:spPr>
          <a:xfrm>
            <a:off x="8400256" y="3811741"/>
            <a:ext cx="2184840" cy="2859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072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C89FE-4BD1-9B13-F936-805A616E0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4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6A2D0C-00EC-8BDF-0BDB-34BD3F9F09D8}"/>
              </a:ext>
            </a:extLst>
          </p:cNvPr>
          <p:cNvSpPr/>
          <p:nvPr/>
        </p:nvSpPr>
        <p:spPr bwMode="auto">
          <a:xfrm>
            <a:off x="10908657" y="2253566"/>
            <a:ext cx="323702" cy="33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6AC361-DCC3-7276-93DA-C0D9C8192B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 r="24411" b="4838"/>
          <a:stretch/>
        </p:blipFill>
        <p:spPr>
          <a:xfrm>
            <a:off x="7824192" y="3540407"/>
            <a:ext cx="2904922" cy="3052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320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77FCB-FDE4-6EBE-4ED4-E4CFE14F7A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7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A9164F-D7B6-B4CB-8F67-A4990F6F7141}"/>
              </a:ext>
            </a:extLst>
          </p:cNvPr>
          <p:cNvSpPr/>
          <p:nvPr/>
        </p:nvSpPr>
        <p:spPr bwMode="auto">
          <a:xfrm>
            <a:off x="10908657" y="1795062"/>
            <a:ext cx="323702" cy="323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62C7CB-A81C-B20D-6B72-BE5E4697D8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6" r="10481" b="4838"/>
          <a:stretch/>
        </p:blipFill>
        <p:spPr>
          <a:xfrm>
            <a:off x="8256240" y="3521904"/>
            <a:ext cx="2278722" cy="246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413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38</cp:revision>
  <dcterms:created xsi:type="dcterms:W3CDTF">2015-09-16T06:52:26Z</dcterms:created>
  <dcterms:modified xsi:type="dcterms:W3CDTF">2023-05-22T05:59:07Z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