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6" r:id="rId6"/>
    <p:sldId id="308" r:id="rId7"/>
    <p:sldId id="309" r:id="rId8"/>
    <p:sldId id="310" r:id="rId9"/>
    <p:sldId id="312" r:id="rId10"/>
    <p:sldId id="314" r:id="rId11"/>
    <p:sldId id="315" r:id="rId12"/>
    <p:sldId id="325" r:id="rId13"/>
    <p:sldId id="317" r:id="rId14"/>
    <p:sldId id="319" r:id="rId15"/>
    <p:sldId id="32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74" name="yt_image_119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6" name="yt_shape_11976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旋转作图</a:t>
            </a:r>
          </a:p>
        </p:txBody>
      </p:sp>
      <p:sp>
        <p:nvSpPr>
          <p:cNvPr id="11977" name="yt_shape_11977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经过旋转或轴对称得到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8526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78" name="yt_image_119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40014"/>
            <a:ext cx="1304537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79" name="yt_image_119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4537" y="3083398"/>
            <a:ext cx="892173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0" name="yt_image_119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56710" y="3395437"/>
            <a:ext cx="1286215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" name="yt_image_11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2925" y="3187411"/>
            <a:ext cx="927613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4" name="yt_shape_11984"/>
          <p:cNvSpPr txBox="1"/>
          <p:nvPr/>
        </p:nvSpPr>
        <p:spPr>
          <a:xfrm>
            <a:off x="992234" y="421839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2458996" y="421839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3908190" y="421839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987" name="yt_shape_11987"/>
          <p:cNvSpPr txBox="1"/>
          <p:nvPr/>
        </p:nvSpPr>
        <p:spPr>
          <a:xfrm>
            <a:off x="5366697" y="421839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816717">
            <a:extLst>
              <a:ext uri="{FF2B5EF4-FFF2-40B4-BE49-F238E27FC236}">
                <a16:creationId xmlns:a16="http://schemas.microsoft.com/office/drawing/2014/main" id="{CA2F85FF-A2D9-2018-88EF-8B523C0DD4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5770FD-FB16-0DB2-1FC2-D5B1CD4E544E}"/>
              </a:ext>
            </a:extLst>
          </p:cNvPr>
          <p:cNvSpPr txBox="1"/>
          <p:nvPr/>
        </p:nvSpPr>
        <p:spPr>
          <a:xfrm>
            <a:off x="2705946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6" name="yt_shape_12046"/>
          <p:cNvSpPr txBox="1"/>
          <p:nvPr/>
        </p:nvSpPr>
        <p:spPr>
          <a:xfrm>
            <a:off x="507638" y="75855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45" name="yt_image_1204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38" y="75855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8" name="yt_shape_12048"/>
          <p:cNvSpPr txBox="1"/>
          <p:nvPr/>
        </p:nvSpPr>
        <p:spPr>
          <a:xfrm>
            <a:off x="507758" y="12899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96d2"/>
              </a:rPr>
              <a:t>的三个顶点坐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49" name="yt_image_12049" title="H_345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2780928"/>
            <a:ext cx="2800892" cy="291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051"/>
          <p:cNvSpPr txBox="1"/>
          <p:nvPr/>
        </p:nvSpPr>
        <p:spPr>
          <a:xfrm>
            <a:off x="465017" y="2288174"/>
            <a:ext cx="101277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7" name="yt_image_120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5640" y="3429000"/>
            <a:ext cx="2432647" cy="247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F14B660-7C76-8DB8-74E9-4E8BA160A93D}"/>
              </a:ext>
            </a:extLst>
          </p:cNvPr>
          <p:cNvSpPr txBox="1"/>
          <p:nvPr/>
        </p:nvSpPr>
        <p:spPr>
          <a:xfrm>
            <a:off x="375006" y="2720671"/>
            <a:ext cx="569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052"/>
          <p:cNvSpPr txBox="1"/>
          <p:nvPr/>
        </p:nvSpPr>
        <p:spPr>
          <a:xfrm>
            <a:off x="465017" y="2713382"/>
            <a:ext cx="55720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2054"/>
          <p:cNvSpPr txBox="1"/>
          <p:nvPr/>
        </p:nvSpPr>
        <p:spPr>
          <a:xfrm>
            <a:off x="465017" y="3345049"/>
            <a:ext cx="2458558" cy="22422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450" b="0" i="0" u="none" spc="-12450">
                <a:solidFill>
                  <a:srgbClr val="1EE3CF"/>
                </a:solidFill>
                <a:effectLst/>
                <a:latin typeface="Times New Roman" pitchFamily="124"/>
                <a:ea typeface="宋体" pitchFamily="124"/>
              </a:rPr>
              <a:t> </a:t>
            </a:r>
            <a:r>
              <a:rPr lang="en-US" altLang="zh-CN" sz="12450" b="0" i="0" u="none" spc="16059">
                <a:solidFill>
                  <a:srgbClr val="1EE3CF"/>
                </a:solidFill>
                <a:effectLst/>
                <a:latin typeface="Times New Roman" pitchFamily="124"/>
                <a:ea typeface="宋体" pitchFamily="124"/>
              </a:rPr>
              <a:t> </a:t>
            </a:r>
          </a:p>
        </p:txBody>
      </p:sp>
      <p:sp>
        <p:nvSpPr>
          <p:cNvPr id="11" name="yt_shape_12056"/>
          <p:cNvSpPr txBox="1"/>
          <p:nvPr/>
        </p:nvSpPr>
        <p:spPr>
          <a:xfrm>
            <a:off x="465017" y="5874457"/>
            <a:ext cx="10416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" name="yt_shape_12057"/>
          <p:cNvSpPr txBox="1"/>
          <p:nvPr/>
        </p:nvSpPr>
        <p:spPr>
          <a:xfrm>
            <a:off x="465017" y="6353760"/>
            <a:ext cx="55720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B9E14F-C3F5-C53E-62C6-8DE47B39C4B4}"/>
              </a:ext>
            </a:extLst>
          </p:cNvPr>
          <p:cNvSpPr txBox="1"/>
          <p:nvPr/>
        </p:nvSpPr>
        <p:spPr>
          <a:xfrm>
            <a:off x="375006" y="6306954"/>
            <a:ext cx="569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8" name="yt_shape_12058"/>
          <p:cNvSpPr txBox="1"/>
          <p:nvPr/>
        </p:nvSpPr>
        <p:spPr>
          <a:xfrm>
            <a:off x="540000" y="900000"/>
            <a:ext cx="8250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9103607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为顶点的三角形的形状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59" name="yt_shape_12059"/>
              <p:cNvSpPr txBox="1"/>
              <p:nvPr/>
            </p:nvSpPr>
            <p:spPr>
              <a:xfrm>
                <a:off x="540000" y="1379303"/>
                <a:ext cx="8096768" cy="2446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三角形的形状为等腰直角三角形，理由：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为顶点的三角形的形状是等腰直角三角形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59" name="yt_shape_12059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096768" cy="2446824"/>
              </a:xfrm>
              <a:prstGeom prst="rect">
                <a:avLst/>
              </a:prstGeom>
              <a:blipFill>
                <a:blip r:embed="rId2"/>
                <a:stretch>
                  <a:fillRect l="-2334" t="-1990" r="-1355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9E4BEA-6F7F-F6C4-FD93-FA3A99BB7C7E}"/>
              </a:ext>
            </a:extLst>
          </p:cNvPr>
          <p:cNvSpPr txBox="1"/>
          <p:nvPr/>
        </p:nvSpPr>
        <p:spPr>
          <a:xfrm>
            <a:off x="449989" y="1332497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三角形的形状为等腰直角三角形，理由：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A2D8DC-43EA-8DE4-0AE3-F25BBB106FEE}"/>
                  </a:ext>
                </a:extLst>
              </p:cNvPr>
              <p:cNvSpPr txBox="1"/>
              <p:nvPr/>
            </p:nvSpPr>
            <p:spPr>
              <a:xfrm>
                <a:off x="497614" y="1807985"/>
                <a:ext cx="4203636" cy="6147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mathAnswerShape': 1}">
                <a:extLst>
                  <a:ext uri="{FF2B5EF4-FFF2-40B4-BE49-F238E27FC236}">
                    <a16:creationId xmlns:a16="http://schemas.microsoft.com/office/drawing/2014/main" id="{CDA2D8DC-43EA-8DE4-0AE3-F25BBB106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1807985"/>
                <a:ext cx="4203636" cy="614757"/>
              </a:xfrm>
              <a:prstGeom prst="rect">
                <a:avLst/>
              </a:prstGeom>
              <a:blipFill>
                <a:blip r:embed="rId3"/>
                <a:stretch>
                  <a:fillRect l="-2322" r="-232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8836E6-FFFC-5DD7-E1A3-10DB3A6AF1AB}"/>
                  </a:ext>
                </a:extLst>
              </p:cNvPr>
              <p:cNvSpPr txBox="1"/>
              <p:nvPr/>
            </p:nvSpPr>
            <p:spPr>
              <a:xfrm>
                <a:off x="497614" y="2329130"/>
                <a:ext cx="3457511" cy="6147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D18836E6-FFFC-5DD7-E1A3-10DB3A6AF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329130"/>
                <a:ext cx="3457511" cy="614756"/>
              </a:xfrm>
              <a:prstGeom prst="rect">
                <a:avLst/>
              </a:prstGeom>
              <a:blipFill>
                <a:blip r:embed="rId4"/>
                <a:stretch>
                  <a:fillRect l="-2822" r="-26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6CD1C6-3333-2AAC-EEA8-C67522A79830}"/>
                  </a:ext>
                </a:extLst>
              </p:cNvPr>
              <p:cNvSpPr txBox="1"/>
              <p:nvPr/>
            </p:nvSpPr>
            <p:spPr>
              <a:xfrm>
                <a:off x="449989" y="2850274"/>
                <a:ext cx="3320288" cy="5746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BE6CD1C6-3333-2AAC-EEA8-C67522A79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0274"/>
                <a:ext cx="3320288" cy="574625"/>
              </a:xfrm>
              <a:prstGeom prst="rect">
                <a:avLst/>
              </a:prstGeom>
              <a:blipFill>
                <a:blip r:embed="rId5"/>
                <a:stretch>
                  <a:fillRect l="-2941" r="-3125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71DFB8A-1F25-A1F0-8FFA-E61343A7A83A}"/>
              </a:ext>
            </a:extLst>
          </p:cNvPr>
          <p:cNvSpPr txBox="1"/>
          <p:nvPr/>
        </p:nvSpPr>
        <p:spPr>
          <a:xfrm>
            <a:off x="449989" y="3331287"/>
            <a:ext cx="8198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为顶点的三角形的形状是等腰直角三角形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0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1396924"/>
            <a:ext cx="2432647" cy="247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1" name="yt_shape_12061"/>
          <p:cNvSpPr txBox="1"/>
          <p:nvPr/>
        </p:nvSpPr>
        <p:spPr>
          <a:xfrm>
            <a:off x="540000" y="900000"/>
            <a:ext cx="41597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确定旋转中心的方法</a:t>
            </a:r>
          </a:p>
        </p:txBody>
      </p:sp>
      <p:sp>
        <p:nvSpPr>
          <p:cNvPr id="12062" name="yt_shape_12062"/>
          <p:cNvSpPr txBox="1"/>
          <p:nvPr/>
        </p:nvSpPr>
        <p:spPr>
          <a:xfrm>
            <a:off x="540119" y="1379303"/>
            <a:ext cx="11492915" cy="320182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9_876b2"/>
              </a:rPr>
              <a:t>先找到这个图形和旋转图形的两组对应点，然后分别连接每组对应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5_def05"/>
              </a:rPr>
              <a:t>点，作对应点所连线段的垂直平分线，两条垂直平分线的交点即为旋转中心，如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63" name="yt_image_120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2016" y="2957700"/>
            <a:ext cx="448912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6" name="yt_shape_12066"/>
          <p:cNvSpPr txBox="1"/>
          <p:nvPr/>
        </p:nvSpPr>
        <p:spPr>
          <a:xfrm>
            <a:off x="551265" y="994926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【对应训练】</a:t>
            </a:r>
          </a:p>
        </p:txBody>
      </p:sp>
      <p:sp>
        <p:nvSpPr>
          <p:cNvPr id="12067" name="yt_shape_12067"/>
          <p:cNvSpPr txBox="1"/>
          <p:nvPr/>
        </p:nvSpPr>
        <p:spPr>
          <a:xfrm>
            <a:off x="551384" y="980728"/>
            <a:ext cx="11492915" cy="50598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将其绕点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8a48"/>
              </a:rPr>
              <a:t>顺时针旋转得到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071" name="yt_shape_12071"/>
          <p:cNvSpPr txBox="1"/>
          <p:nvPr/>
        </p:nvSpPr>
        <p:spPr>
          <a:xfrm>
            <a:off x="551265" y="5033590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8" name="yt_shape_12068" title="H_184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9153" y="3520266"/>
            <a:ext cx="2070507" cy="2337957"/>
            <a:chOff x="0" y="0"/>
            <a:chExt cx="2070507" cy="2337957"/>
          </a:xfrm>
        </p:grpSpPr>
        <p:pic>
          <p:nvPicPr>
            <p:cNvPr id="2" name="yt_image_120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0507" cy="1941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0" name="yt_shape_12070"/>
            <p:cNvSpPr txBox="1"/>
            <p:nvPr/>
          </p:nvSpPr>
          <p:spPr>
            <a:xfrm>
              <a:off x="501972" y="19779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2A0858-4861-FA84-B5DA-0276DA0194BD}"/>
              </a:ext>
            </a:extLst>
          </p:cNvPr>
          <p:cNvSpPr txBox="1"/>
          <p:nvPr/>
        </p:nvSpPr>
        <p:spPr>
          <a:xfrm>
            <a:off x="4653093" y="187310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" name="yt_shape_12073"/>
          <p:cNvSpPr txBox="1"/>
          <p:nvPr/>
        </p:nvSpPr>
        <p:spPr>
          <a:xfrm>
            <a:off x="540119" y="900000"/>
            <a:ext cx="11492915" cy="447321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5df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绕着某一点旋转一定角度后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4cb,isEnd"/>
              </a:rPr>
              <a:t>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则这个旋转中心的坐标为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77" name="yt_shape_12077"/>
          <p:cNvSpPr txBox="1"/>
          <p:nvPr/>
        </p:nvSpPr>
        <p:spPr>
          <a:xfrm>
            <a:off x="540000" y="5319685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74" name="yt_shape_12074" title="H_212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3317" y="2564633"/>
            <a:ext cx="2385365" cy="2704860"/>
            <a:chOff x="0" y="0"/>
            <a:chExt cx="2385365" cy="2704860"/>
          </a:xfrm>
        </p:grpSpPr>
        <p:pic>
          <p:nvPicPr>
            <p:cNvPr id="2" name="yt_image_120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5365" cy="230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6" name="yt_shape_12076"/>
            <p:cNvSpPr txBox="1"/>
            <p:nvPr/>
          </p:nvSpPr>
          <p:spPr>
            <a:xfrm>
              <a:off x="659401" y="23448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E9F6C3F-1E70-E4F1-46D1-DFF590A34DDE}"/>
              </a:ext>
            </a:extLst>
          </p:cNvPr>
          <p:cNvSpPr txBox="1"/>
          <p:nvPr/>
        </p:nvSpPr>
        <p:spPr>
          <a:xfrm>
            <a:off x="7519808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000" y="900000"/>
            <a:ext cx="10687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其中可以看成是由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通过旋转形成的有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0" name="yt_table_119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241293"/>
              </p:ext>
            </p:extLst>
          </p:nvPr>
        </p:nvGraphicFramePr>
        <p:xfrm>
          <a:off x="540047" y="237692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pic>
        <p:nvPicPr>
          <p:cNvPr id="11989" name="yt_image_11989_skip" title="H_78.5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2459" y="1379303"/>
            <a:ext cx="4385601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331F13-36AF-39EB-FD98-E9EE74523E2D}"/>
              </a:ext>
            </a:extLst>
          </p:cNvPr>
          <p:cNvSpPr txBox="1"/>
          <p:nvPr/>
        </p:nvSpPr>
        <p:spPr>
          <a:xfrm>
            <a:off x="10203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2" name="yt_shape_1199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方格纸中的每个小正方形的边长均为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df46"/>
              </a:rPr>
              <a:t>按顺时针方向旋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93" name="yt_image_11993" title="H_526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781466"/>
            <a:ext cx="2988997" cy="292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995"/>
          <p:cNvSpPr txBox="1"/>
          <p:nvPr/>
        </p:nvSpPr>
        <p:spPr>
          <a:xfrm>
            <a:off x="540119" y="1827511"/>
            <a:ext cx="51921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在给定的方格纸中画出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5" name="yt_image_11996" title="H_156.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7539" y="2989988"/>
            <a:ext cx="198539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C63093A-E422-ACAB-36DB-59ADB0BD0691}"/>
              </a:ext>
            </a:extLst>
          </p:cNvPr>
          <p:cNvSpPr txBox="1"/>
          <p:nvPr/>
        </p:nvSpPr>
        <p:spPr>
          <a:xfrm>
            <a:off x="540119" y="2420888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999"/>
          <p:cNvSpPr txBox="1"/>
          <p:nvPr/>
        </p:nvSpPr>
        <p:spPr>
          <a:xfrm>
            <a:off x="554588" y="4710382"/>
            <a:ext cx="5814092" cy="1445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  <a:sym typeface=",isEnd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EF7093-9943-7A62-6F25-B2AF23CA28FA}"/>
              </a:ext>
            </a:extLst>
          </p:cNvPr>
          <p:cNvSpPr txBox="1"/>
          <p:nvPr/>
        </p:nvSpPr>
        <p:spPr>
          <a:xfrm>
            <a:off x="2337827" y="5139064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B28D30-2B89-DEE2-4243-C4C61A3754D4}"/>
                  </a:ext>
                </a:extLst>
              </p:cNvPr>
              <p:cNvSpPr txBox="1"/>
              <p:nvPr/>
            </p:nvSpPr>
            <p:spPr>
              <a:xfrm>
                <a:off x="4145990" y="5058114"/>
                <a:ext cx="11009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B28D30-2B89-DEE2-4243-C4C61A375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5990" y="5058114"/>
                <a:ext cx="1100963" cy="615392"/>
              </a:xfrm>
              <a:prstGeom prst="rect">
                <a:avLst/>
              </a:prstGeom>
              <a:blipFill>
                <a:blip r:embed="rId4"/>
                <a:stretch>
                  <a:fillRect l="-82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7" name="yt_shape_11997"/>
          <p:cNvSpPr txBox="1"/>
          <p:nvPr/>
        </p:nvSpPr>
        <p:spPr>
          <a:xfrm>
            <a:off x="540000" y="1531667"/>
            <a:ext cx="2006768" cy="17920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950" b="0" i="0" u="none" spc="-9950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  <a:r>
              <a:rPr lang="en-US" altLang="zh-CN" sz="9950" b="0" i="0" u="none" spc="13161">
                <a:solidFill>
                  <a:srgbClr val="1EE3CF"/>
                </a:solidFill>
                <a:effectLst/>
                <a:latin typeface="Times New Roman" pitchFamily="100"/>
                <a:ea typeface="宋体" pitchFamily="100"/>
              </a:rPr>
              <a:t> </a:t>
            </a:r>
          </a:p>
        </p:txBody>
      </p:sp>
      <p:pic>
        <p:nvPicPr>
          <p:cNvPr id="3" name="yt_shape_1714121816825" title="H_26.259764">
            <a:extLst>
              <a:ext uri="{FF2B5EF4-FFF2-40B4-BE49-F238E27FC236}">
                <a16:creationId xmlns:a16="http://schemas.microsoft.com/office/drawing/2014/main" id="{EF2E2DE1-5065-953C-67B4-65FFFB4ABF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36" y="980728"/>
            <a:ext cx="1186052" cy="3334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3964" y="861245"/>
            <a:ext cx="449353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在平面直角坐标系中的图形变换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黑体" pitchFamily="24"/>
              <a:sym typeface=",isEnd"/>
            </a:endParaRPr>
          </a:p>
        </p:txBody>
      </p:sp>
      <p:sp>
        <p:nvSpPr>
          <p:cNvPr id="12" name="yt_shape_12003"/>
          <p:cNvSpPr txBox="1"/>
          <p:nvPr/>
        </p:nvSpPr>
        <p:spPr>
          <a:xfrm>
            <a:off x="534054" y="153166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ba6b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365d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" name="yt_table_120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24738"/>
              </p:ext>
            </p:extLst>
          </p:nvPr>
        </p:nvGraphicFramePr>
        <p:xfrm>
          <a:off x="533982" y="2971233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grpSp>
        <p:nvGrpSpPr>
          <p:cNvPr id="14" name="yt_shape_12004_skip" title="H_265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15013" y="2971233"/>
            <a:ext cx="3129094" cy="3374658"/>
            <a:chOff x="0" y="0"/>
            <a:chExt cx="3129094" cy="3374658"/>
          </a:xfrm>
        </p:grpSpPr>
        <p:pic>
          <p:nvPicPr>
            <p:cNvPr id="15" name="yt_image_120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129094" cy="2978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2006"/>
            <p:cNvSpPr txBox="1"/>
            <p:nvPr/>
          </p:nvSpPr>
          <p:spPr>
            <a:xfrm>
              <a:off x="1031266" y="30146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7F36844-D617-9EF0-5EE2-616047A6512D}"/>
              </a:ext>
            </a:extLst>
          </p:cNvPr>
          <p:cNvSpPr txBox="1"/>
          <p:nvPr/>
        </p:nvSpPr>
        <p:spPr>
          <a:xfrm>
            <a:off x="1053643" y="24358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9" name="yt_shape_1200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a5e7,isEnd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73b56,isEnd"/>
              </a:rPr>
              <a:t>A'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13" name="yt_shape_12013"/>
          <p:cNvSpPr txBox="1"/>
          <p:nvPr/>
        </p:nvSpPr>
        <p:spPr>
          <a:xfrm>
            <a:off x="540000" y="411223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10" name="yt_shape_12010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9009" y="2491930"/>
            <a:ext cx="1753981" cy="1569861"/>
            <a:chOff x="0" y="0"/>
            <a:chExt cx="1753981" cy="1569861"/>
          </a:xfrm>
        </p:grpSpPr>
        <p:pic>
          <p:nvPicPr>
            <p:cNvPr id="2" name="yt_image_1201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3981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2" name="yt_shape_12012"/>
            <p:cNvSpPr txBox="1"/>
            <p:nvPr/>
          </p:nvSpPr>
          <p:spPr>
            <a:xfrm>
              <a:off x="343709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565898-CBFF-929B-87FA-A9DABF17E8DE}"/>
              </a:ext>
            </a:extLst>
          </p:cNvPr>
          <p:cNvSpPr txBox="1"/>
          <p:nvPr/>
        </p:nvSpPr>
        <p:spPr>
          <a:xfrm>
            <a:off x="1974108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4" name="yt_shape_1201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方格纸中每个小正方形的边长都是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b331"/>
              </a:rPr>
              <a:t>每个小正方形的顶点都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结合所给的平面直角坐标系解答下列问题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015" name="yt_image_12015" title="H_282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420888"/>
            <a:ext cx="2562872" cy="257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17"/>
          <p:cNvSpPr txBox="1"/>
          <p:nvPr/>
        </p:nvSpPr>
        <p:spPr>
          <a:xfrm>
            <a:off x="561891" y="18682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df77"/>
              </a:rPr>
              <a:t>画出两次平移后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5" name="yt_image_120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8854" y="3456423"/>
            <a:ext cx="2103229" cy="19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D2DD0D7-FD8C-1DC5-63E9-C6B82EFB12A6}"/>
              </a:ext>
            </a:extLst>
          </p:cNvPr>
          <p:cNvSpPr txBox="1"/>
          <p:nvPr/>
        </p:nvSpPr>
        <p:spPr>
          <a:xfrm>
            <a:off x="471761" y="2780928"/>
            <a:ext cx="539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2018"/>
          <p:cNvSpPr txBox="1"/>
          <p:nvPr/>
        </p:nvSpPr>
        <p:spPr>
          <a:xfrm>
            <a:off x="471761" y="2813475"/>
            <a:ext cx="52642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yt_shape_12021"/>
          <p:cNvSpPr txBox="1"/>
          <p:nvPr/>
        </p:nvSpPr>
        <p:spPr>
          <a:xfrm>
            <a:off x="471761" y="5464885"/>
            <a:ext cx="8930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画出旋转后的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2022"/>
          <p:cNvSpPr txBox="1"/>
          <p:nvPr/>
        </p:nvSpPr>
        <p:spPr>
          <a:xfrm>
            <a:off x="471761" y="5944188"/>
            <a:ext cx="46487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32EEF9-D650-C4AB-5C3B-D7BCAC3D4262}"/>
              </a:ext>
            </a:extLst>
          </p:cNvPr>
          <p:cNvSpPr txBox="1"/>
          <p:nvPr/>
        </p:nvSpPr>
        <p:spPr>
          <a:xfrm>
            <a:off x="381750" y="5897382"/>
            <a:ext cx="478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3" name="yt_shape_12023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旋转中心位置未找准导致出错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B3D333-4455-4D93-99BA-7C2671FF2701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旋转中心位置未找准导致出错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024"/>
          <p:cNvSpPr txBox="1"/>
          <p:nvPr/>
        </p:nvSpPr>
        <p:spPr>
          <a:xfrm>
            <a:off x="540000" y="1453947"/>
            <a:ext cx="9561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由一个矩形沿顺时针方向旋转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后所形成的图形是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0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05968"/>
              </p:ext>
            </p:extLst>
          </p:nvPr>
        </p:nvGraphicFramePr>
        <p:xfrm>
          <a:off x="540047" y="307371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pic>
        <p:nvPicPr>
          <p:cNvPr id="6" name="yt_image_12025_skip" title="H_89.8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202" y="1933250"/>
            <a:ext cx="400202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028"/>
          <p:cNvSpPr txBox="1"/>
          <p:nvPr/>
        </p:nvSpPr>
        <p:spPr>
          <a:xfrm>
            <a:off x="540119" y="36002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是边长相等的两个正方形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5bc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各在一条直线上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3ee3,isEnd"/>
              </a:rPr>
              <a:t>绕着一点旋转一定角度后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则这样的旋转中心共有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8" name="yt_image_12029" title="H_82.4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617" y="5403071"/>
            <a:ext cx="1554121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24EACA9-0DE4-2690-F8E1-FDA378B68545}"/>
              </a:ext>
            </a:extLst>
          </p:cNvPr>
          <p:cNvSpPr txBox="1"/>
          <p:nvPr/>
        </p:nvSpPr>
        <p:spPr>
          <a:xfrm>
            <a:off x="9106626" y="14071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F9B8AF-86AF-FACC-96B2-EA1A9256F98B}"/>
              </a:ext>
            </a:extLst>
          </p:cNvPr>
          <p:cNvSpPr txBox="1"/>
          <p:nvPr/>
        </p:nvSpPr>
        <p:spPr>
          <a:xfrm>
            <a:off x="6827096" y="450441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" name="yt_shape_120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31" name="yt_image_120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4" name="yt_shape_1203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利用图形的旋转可以设计出许多美丽的图案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中的图案是由图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dd6"/>
              </a:rPr>
              <a:t>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示的基本图案以点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或逆时针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旋转角度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854"/>
              </a:rPr>
              <a:t>次而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8" name="yt_table_120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55317"/>
              </p:ext>
            </p:extLst>
          </p:nvPr>
        </p:nvGraphicFramePr>
        <p:xfrm>
          <a:off x="540047" y="2921731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</a:tbl>
          </a:graphicData>
        </a:graphic>
      </p:graphicFrame>
      <p:grpSp>
        <p:nvGrpSpPr>
          <p:cNvPr id="12035" name="yt_shape_12035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7487" y="2921731"/>
            <a:ext cx="2192479" cy="1816749"/>
            <a:chOff x="0" y="0"/>
            <a:chExt cx="2192479" cy="1816749"/>
          </a:xfrm>
        </p:grpSpPr>
        <p:pic>
          <p:nvPicPr>
            <p:cNvPr id="2" name="yt_image_120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9247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7" name="yt_shape_12037"/>
            <p:cNvSpPr txBox="1"/>
            <p:nvPr/>
          </p:nvSpPr>
          <p:spPr>
            <a:xfrm>
              <a:off x="562958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F3B006-580F-782E-7D83-65F605A651EE}"/>
              </a:ext>
            </a:extLst>
          </p:cNvPr>
          <p:cNvSpPr txBox="1"/>
          <p:nvPr/>
        </p:nvSpPr>
        <p:spPr>
          <a:xfrm>
            <a:off x="5487246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919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605c,isEnd"/>
              </a:rPr>
              <a:t>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464361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41" name="yt_shape_12041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0536" y="2491930"/>
            <a:ext cx="1950926" cy="2101356"/>
            <a:chOff x="0" y="0"/>
            <a:chExt cx="1950926" cy="2101356"/>
          </a:xfrm>
        </p:grpSpPr>
        <p:pic>
          <p:nvPicPr>
            <p:cNvPr id="2" name="yt_image_120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0926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3" name="yt_shape_12043"/>
            <p:cNvSpPr txBox="1"/>
            <p:nvPr/>
          </p:nvSpPr>
          <p:spPr>
            <a:xfrm>
              <a:off x="442182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F3D50A-8615-ED28-C612-74B37EF7C099}"/>
              </a:ext>
            </a:extLst>
          </p:cNvPr>
          <p:cNvSpPr txBox="1"/>
          <p:nvPr/>
        </p:nvSpPr>
        <p:spPr>
          <a:xfrm>
            <a:off x="2224933" y="180417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1014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9" baseType="lpstr">
      <vt:lpstr>,isEnd</vt:lpstr>
      <vt:lpstr>_⨹_1_454cb,isEnd</vt:lpstr>
      <vt:lpstr>_⨹_1_78dd6</vt:lpstr>
      <vt:lpstr>_⨹_1_95df3,isEnd</vt:lpstr>
      <vt:lpstr>_⨹_1_c9919,isEnd</vt:lpstr>
      <vt:lpstr>_⨹_1_f5bc9,isEnd</vt:lpstr>
      <vt:lpstr>_⨹_10_cb331</vt:lpstr>
      <vt:lpstr>_⨹_11_73ee3,isEnd</vt:lpstr>
      <vt:lpstr>_⨹_2_2a5e7,isEnd</vt:lpstr>
      <vt:lpstr>_⨹_2_73b56,isEnd</vt:lpstr>
      <vt:lpstr>_⨹_2_aa854</vt:lpstr>
      <vt:lpstr>_⨹_2_c605c,isEnd</vt:lpstr>
      <vt:lpstr>_⨹_29_876b2</vt:lpstr>
      <vt:lpstr>_⨹_35_def05</vt:lpstr>
      <vt:lpstr>_⨹_4_1365d</vt:lpstr>
      <vt:lpstr>_⨹_4_aba6b</vt:lpstr>
      <vt:lpstr>_⨹_5_88526</vt:lpstr>
      <vt:lpstr>_⨹_6_d96d2</vt:lpstr>
      <vt:lpstr>_⨹_7_0df46</vt:lpstr>
      <vt:lpstr>_⨹_7_18a48</vt:lpstr>
      <vt:lpstr>_⨹_7_fdf77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