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1070" y="3067050"/>
            <a:ext cx="52292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10041890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77845"/>
            <a:ext cx="997077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34110"/>
            <a:ext cx="7006590" cy="199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8335" y="3429635"/>
            <a:ext cx="947229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5800" y="5034280"/>
            <a:ext cx="9381490" cy="172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4040237"/>
            <a:ext cx="438095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2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2075" y="4746963"/>
            <a:ext cx="313635" cy="3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6720" y="5730240"/>
            <a:ext cx="46037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00695" y="5067935"/>
            <a:ext cx="65722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1045210"/>
            <a:ext cx="982345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491" y="2724646"/>
            <a:ext cx="9200703" cy="385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10436225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2957830"/>
            <a:ext cx="548068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