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71495" y="1700530"/>
            <a:ext cx="6076950" cy="1323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930" y="3788410"/>
            <a:ext cx="5238750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250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75885" y="1289685"/>
            <a:ext cx="2179955" cy="414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5800" y="4591050"/>
            <a:ext cx="4192905" cy="197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325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2625" y="1148715"/>
            <a:ext cx="5550535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2625" y="2003425"/>
            <a:ext cx="4369435" cy="42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20065" y="2848610"/>
            <a:ext cx="8280400" cy="39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2848" y="3656903"/>
            <a:ext cx="3845224" cy="44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2848" y="4502322"/>
            <a:ext cx="9371573" cy="436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2848" y="5394193"/>
            <a:ext cx="4523247" cy="371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2625" y="6174740"/>
            <a:ext cx="7573010" cy="455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235" y="972185"/>
            <a:ext cx="3774440" cy="1536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  <p:bldP spid="14" grpId="0" animBg="1"/>
      <p:bldP spid="16" grpId="0" animBg="1"/>
      <p:bldP spid="18" grpId="0" animBg="1"/>
      <p:bldP spid="1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2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223010" y="2861310"/>
            <a:ext cx="5410835" cy="735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20165" y="3920490"/>
            <a:ext cx="591312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071245" y="4864735"/>
            <a:ext cx="5155565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1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681990" y="1191260"/>
            <a:ext cx="10190480" cy="1420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90" y="2947035"/>
            <a:ext cx="505333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04" y="3853394"/>
            <a:ext cx="4257142" cy="438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6" grpId="0" bldLvl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234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8560" y="4227830"/>
            <a:ext cx="8929370" cy="1178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46455" y="5626735"/>
            <a:ext cx="6134100" cy="346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024255" y="6303645"/>
            <a:ext cx="4167505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1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030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9610" y="1268095"/>
            <a:ext cx="8163560" cy="1138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19455" y="2717165"/>
            <a:ext cx="5501640" cy="45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79120" y="3392805"/>
            <a:ext cx="7037705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89654" y="4091051"/>
            <a:ext cx="3823570" cy="34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89610" y="4812030"/>
            <a:ext cx="3503295" cy="34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788278" y="5517770"/>
            <a:ext cx="2769054" cy="333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558165" y="6216015"/>
            <a:ext cx="3093085" cy="48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20" grpId="0" bldLvl="0" animBg="1"/>
      <p:bldP spid="25" grpId="0" animBg="1"/>
      <p:bldP spid="26" grpId="0" bldLvl="0" animBg="1"/>
      <p:bldP spid="30" grpId="0" animBg="1"/>
      <p:bldP spid="3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686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9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041400"/>
            <a:ext cx="10161270" cy="3390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574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8340" y="1227455"/>
            <a:ext cx="6889750" cy="1544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8340" y="3037205"/>
            <a:ext cx="6972300" cy="876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8340" y="4271645"/>
            <a:ext cx="5795645" cy="47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720090" y="5040630"/>
            <a:ext cx="7592060" cy="822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88340" y="6164580"/>
            <a:ext cx="593471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9" grpId="0" bldLvl="0" animBg="1"/>
      <p:bldP spid="27" grpId="0" bldLvl="0" animBg="1"/>
      <p:bldP spid="2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836930"/>
            <a:ext cx="9317355" cy="5502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1765" y="5589270"/>
            <a:ext cx="2306955" cy="122047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2024-04-26T05:38:31Z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