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14" r:id="rId5"/>
    <p:sldId id="316" r:id="rId6"/>
    <p:sldId id="318" r:id="rId7"/>
    <p:sldId id="322" r:id="rId8"/>
    <p:sldId id="332" r:id="rId9"/>
    <p:sldId id="324" r:id="rId10"/>
    <p:sldId id="333" r:id="rId11"/>
    <p:sldId id="326" r:id="rId12"/>
    <p:sldId id="328" r:id="rId13"/>
    <p:sldId id="33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77" name="yt_image_11377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9" name="yt_shape_11379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二次函数与一元二次方程</a:t>
            </a:r>
          </a:p>
        </p:txBody>
      </p:sp>
      <p:sp>
        <p:nvSpPr>
          <p:cNvPr id="11380" name="yt_shape_11380"/>
          <p:cNvSpPr txBox="1"/>
          <p:nvPr/>
        </p:nvSpPr>
        <p:spPr>
          <a:xfrm>
            <a:off x="540000" y="1971599"/>
            <a:ext cx="84221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81" name="yt_table_113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443625"/>
              </p:ext>
            </p:extLst>
          </p:nvPr>
        </p:nvGraphicFramePr>
        <p:xfrm>
          <a:off x="540047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sp>
        <p:nvSpPr>
          <p:cNvPr id="11383" name="yt_shape_11383"/>
          <p:cNvSpPr txBox="1"/>
          <p:nvPr/>
        </p:nvSpPr>
        <p:spPr>
          <a:xfrm>
            <a:off x="540000" y="2977073"/>
            <a:ext cx="105253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利用图象填空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384" name="yt_image_11384" title="H_180.5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717032"/>
            <a:ext cx="2199940" cy="229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23244" title="H_26.259764">
            <a:extLst>
              <a:ext uri="{FF2B5EF4-FFF2-40B4-BE49-F238E27FC236}">
                <a16:creationId xmlns:a16="http://schemas.microsoft.com/office/drawing/2014/main" id="{37FFDAC7-A53D-337C-7AD5-23BFCD1D1C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10E3E9-CB28-2249-5FE6-6DB02A079A8E}"/>
              </a:ext>
            </a:extLst>
          </p:cNvPr>
          <p:cNvSpPr txBox="1"/>
          <p:nvPr/>
        </p:nvSpPr>
        <p:spPr>
          <a:xfrm>
            <a:off x="797791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386"/>
          <p:cNvSpPr txBox="1"/>
          <p:nvPr/>
        </p:nvSpPr>
        <p:spPr>
          <a:xfrm>
            <a:off x="540067" y="3604845"/>
            <a:ext cx="713817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755B3ED-9877-A4DA-A6B2-5401EFD32D8D}"/>
              </a:ext>
            </a:extLst>
          </p:cNvPr>
          <p:cNvSpPr txBox="1"/>
          <p:nvPr/>
        </p:nvSpPr>
        <p:spPr>
          <a:xfrm>
            <a:off x="4747419" y="3508827"/>
            <a:ext cx="252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40642B-0B4F-0BF5-797D-04B9C1698124}"/>
              </a:ext>
            </a:extLst>
          </p:cNvPr>
          <p:cNvSpPr txBox="1"/>
          <p:nvPr/>
        </p:nvSpPr>
        <p:spPr>
          <a:xfrm>
            <a:off x="5052219" y="3984315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F341FC-6DA1-C404-EAB8-E60E61E97C9A}"/>
              </a:ext>
            </a:extLst>
          </p:cNvPr>
          <p:cNvSpPr txBox="1"/>
          <p:nvPr/>
        </p:nvSpPr>
        <p:spPr>
          <a:xfrm>
            <a:off x="5052219" y="4459803"/>
            <a:ext cx="176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83CEC5B-28B9-5CF7-0C97-00C0252ACDE8}"/>
              </a:ext>
            </a:extLst>
          </p:cNvPr>
          <p:cNvSpPr txBox="1"/>
          <p:nvPr/>
        </p:nvSpPr>
        <p:spPr>
          <a:xfrm>
            <a:off x="5918994" y="498450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无实数根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3" name="yt_shape_11433"/>
          <p:cNvSpPr txBox="1"/>
          <p:nvPr/>
        </p:nvSpPr>
        <p:spPr>
          <a:xfrm>
            <a:off x="540000" y="900000"/>
            <a:ext cx="6006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二次函数的图象与字母系数的关系</a:t>
            </a:r>
          </a:p>
        </p:txBody>
      </p:sp>
      <p:sp>
        <p:nvSpPr>
          <p:cNvPr id="11434" name="yt_shape_11434"/>
          <p:cNvSpPr txBox="1"/>
          <p:nvPr/>
        </p:nvSpPr>
        <p:spPr>
          <a:xfrm>
            <a:off x="540119" y="1379303"/>
            <a:ext cx="11492915" cy="43422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符号的判断：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看开口方向；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看对称轴的位置；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轴交点的位置；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有关代数式符号的判断：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轴交点的个数；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看函数值与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f335f"/>
              </a:rPr>
              <a:t>的大小关系，同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样，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看函数值与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978e3"/>
              </a:rPr>
              <a:t>的大小关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看对称轴与直线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6" name="yt_shape_11436"/>
          <p:cNvSpPr txBox="1"/>
          <p:nvPr/>
        </p:nvSpPr>
        <p:spPr>
          <a:xfrm>
            <a:off x="540000" y="900000"/>
            <a:ext cx="199206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【对应训练】</a:t>
            </a:r>
          </a:p>
        </p:txBody>
      </p:sp>
      <p:sp>
        <p:nvSpPr>
          <p:cNvPr id="11437" name="yt_shape_11437"/>
          <p:cNvSpPr txBox="1"/>
          <p:nvPr/>
        </p:nvSpPr>
        <p:spPr>
          <a:xfrm>
            <a:off x="540119" y="1465526"/>
            <a:ext cx="11492915" cy="242546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ecf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e2a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1</a:t>
            </a:r>
          </a:p>
        </p:txBody>
      </p:sp>
      <p:sp>
        <p:nvSpPr>
          <p:cNvPr id="11441" name="yt_shape_11441"/>
          <p:cNvSpPr txBox="1"/>
          <p:nvPr/>
        </p:nvSpPr>
        <p:spPr>
          <a:xfrm>
            <a:off x="540000" y="6190969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38" name="yt_shape_11438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3898" y="4094141"/>
            <a:ext cx="1904203" cy="2046492"/>
            <a:chOff x="0" y="0"/>
            <a:chExt cx="1904203" cy="2046492"/>
          </a:xfrm>
        </p:grpSpPr>
        <p:pic>
          <p:nvPicPr>
            <p:cNvPr id="2" name="yt_image_1143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4203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40" name="yt_shape_11440"/>
            <p:cNvSpPr txBox="1"/>
            <p:nvPr/>
          </p:nvSpPr>
          <p:spPr>
            <a:xfrm>
              <a:off x="418820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F842318-01D8-1F1D-4788-91F7CE1861E8}"/>
              </a:ext>
            </a:extLst>
          </p:cNvPr>
          <p:cNvSpPr txBox="1"/>
          <p:nvPr/>
        </p:nvSpPr>
        <p:spPr>
          <a:xfrm>
            <a:off x="6505395" y="2845184"/>
            <a:ext cx="383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000" y="900000"/>
            <a:ext cx="11388648" cy="540932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3" name="yt_shape_11443"/>
          <p:cNvSpPr txBox="1"/>
          <p:nvPr/>
        </p:nvSpPr>
        <p:spPr>
          <a:xfrm>
            <a:off x="540119" y="900000"/>
            <a:ext cx="11492915" cy="418518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fcd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2f3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ctr" eaLnBrk="1" latinLnBrk="0" hangingPunct="0">
              <a:lnSpc>
                <a:spcPct val="129999"/>
              </a:lnSpc>
            </a:pPr>
            <a:endParaRPr/>
          </a:p>
        </p:txBody>
      </p:sp>
      <p:graphicFrame>
        <p:nvGraphicFramePr>
          <p:cNvPr id="11447" name="yt_table_1144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014341"/>
              </p:ext>
            </p:extLst>
          </p:nvPr>
        </p:nvGraphicFramePr>
        <p:xfrm>
          <a:off x="540047" y="2822382"/>
          <a:ext cx="37611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grpSp>
        <p:nvGrpSpPr>
          <p:cNvPr id="11444" name="yt_shape_11444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8472" y="2822382"/>
            <a:ext cx="2051463" cy="1997343"/>
            <a:chOff x="0" y="0"/>
            <a:chExt cx="2051463" cy="1997343"/>
          </a:xfrm>
        </p:grpSpPr>
        <p:pic>
          <p:nvPicPr>
            <p:cNvPr id="2" name="yt_image_1144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1463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46" name="yt_shape_11446"/>
            <p:cNvSpPr txBox="1"/>
            <p:nvPr/>
          </p:nvSpPr>
          <p:spPr>
            <a:xfrm>
              <a:off x="492450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94F6E02-4514-641B-1B6F-03ABDE39CA6D}"/>
              </a:ext>
            </a:extLst>
          </p:cNvPr>
          <p:cNvSpPr txBox="1"/>
          <p:nvPr/>
        </p:nvSpPr>
        <p:spPr>
          <a:xfrm>
            <a:off x="3541533" y="1804170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0" name="yt_shape_11390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利用函数图象求一元二次方程的近似解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下表给出了二次函数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4026"/>
              </a:rPr>
              <a:t>的部分对应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的一个根的近似值可能是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2" name="yt_table_1139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154277"/>
              </p:ext>
            </p:extLst>
          </p:nvPr>
        </p:nvGraphicFramePr>
        <p:xfrm>
          <a:off x="540000" y="2501233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5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5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57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6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269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26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08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394" name="yt_table_113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539642"/>
              </p:ext>
            </p:extLst>
          </p:nvPr>
        </p:nvGraphicFramePr>
        <p:xfrm>
          <a:off x="540047" y="390483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1.08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1.38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pic>
        <p:nvPicPr>
          <p:cNvPr id="3" name="yt_shape_1714121723335" title="H_26.259764">
            <a:extLst>
              <a:ext uri="{FF2B5EF4-FFF2-40B4-BE49-F238E27FC236}">
                <a16:creationId xmlns:a16="http://schemas.microsoft.com/office/drawing/2014/main" id="{BB860140-C85C-F19C-768B-C53B713A1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C0A7CE-F610-AD6B-A2F4-1BEAC6DCD297}"/>
              </a:ext>
            </a:extLst>
          </p:cNvPr>
          <p:cNvSpPr txBox="1"/>
          <p:nvPr/>
        </p:nvSpPr>
        <p:spPr>
          <a:xfrm>
            <a:off x="82050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6" name="yt_shape_11396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二次函数与不等式</a:t>
            </a:r>
          </a:p>
        </p:txBody>
      </p:sp>
      <p:sp>
        <p:nvSpPr>
          <p:cNvPr id="11397" name="yt_shape_1139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3fd5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9" name="yt_table_1139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861641"/>
              </p:ext>
            </p:extLst>
          </p:nvPr>
        </p:nvGraphicFramePr>
        <p:xfrm>
          <a:off x="540047" y="2348869"/>
          <a:ext cx="2865438" cy="1901952"/>
        </p:xfrm>
        <a:graphic>
          <a:graphicData uri="http://schemas.openxmlformats.org/drawingml/2006/table">
            <a:tbl>
              <a:tblPr/>
              <a:tblGrid>
                <a:gridCol w="2865438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pic>
        <p:nvPicPr>
          <p:cNvPr id="11398" name="yt_image_11398_skip" title="H_130.4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0850" y="2348869"/>
            <a:ext cx="1929058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23418" title="H_26.259764">
            <a:extLst>
              <a:ext uri="{FF2B5EF4-FFF2-40B4-BE49-F238E27FC236}">
                <a16:creationId xmlns:a16="http://schemas.microsoft.com/office/drawing/2014/main" id="{A2F25ADF-3135-B6DD-7560-DC4E9A535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6FDC56-AEA9-FFB3-1DD9-CB028951E99D}"/>
              </a:ext>
            </a:extLst>
          </p:cNvPr>
          <p:cNvSpPr txBox="1"/>
          <p:nvPr/>
        </p:nvSpPr>
        <p:spPr>
          <a:xfrm>
            <a:off x="13645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1" name="yt_shape_11401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忽视了抛物线二次项系数不为零的条件而出错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77EFDF-D588-7017-F52C-22CE0141C7A9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忽视了抛物线二次项系数不为零的条件而出错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402"/>
          <p:cNvSpPr txBox="1"/>
          <p:nvPr/>
        </p:nvSpPr>
        <p:spPr>
          <a:xfrm>
            <a:off x="555281" y="1312036"/>
            <a:ext cx="11492915" cy="15876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轴只有一个公共点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9cc2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则常数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4237F0-D8FB-7411-EE9F-7BB3AA1FA5F6}"/>
                  </a:ext>
                </a:extLst>
              </p:cNvPr>
              <p:cNvSpPr txBox="1"/>
              <p:nvPr/>
            </p:nvSpPr>
            <p:spPr>
              <a:xfrm>
                <a:off x="9202869" y="1184280"/>
                <a:ext cx="22231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4237F0-D8FB-7411-EE9F-7BB3AA1FA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2869" y="1184280"/>
                <a:ext cx="2223199" cy="766077"/>
              </a:xfrm>
              <a:prstGeom prst="rect">
                <a:avLst/>
              </a:prstGeom>
              <a:blipFill>
                <a:blip r:embed="rId2"/>
                <a:stretch>
                  <a:fillRect l="-439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E62A8EF-35D3-F36D-82F2-971CF687416D}"/>
              </a:ext>
            </a:extLst>
          </p:cNvPr>
          <p:cNvSpPr txBox="1"/>
          <p:nvPr/>
        </p:nvSpPr>
        <p:spPr>
          <a:xfrm>
            <a:off x="2914783" y="241318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6" name="yt_shape_114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05" name="yt_image_11405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08" name="yt_shape_11408"/>
              <p:cNvSpPr txBox="1"/>
              <p:nvPr/>
            </p:nvSpPr>
            <p:spPr>
              <a:xfrm>
                <a:off x="540119" y="1482165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自贡市中考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两点的抛物线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7bd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为自变量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轴有交点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08" name="yt_shape_1140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701" t="-4348" r="-60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10" name="yt_table_114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284844"/>
              </p:ext>
            </p:extLst>
          </p:nvPr>
        </p:nvGraphicFramePr>
        <p:xfrm>
          <a:off x="540047" y="2651977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p:sp>
        <p:nvSpPr>
          <p:cNvPr id="11412" name="yt_shape_11412"/>
          <p:cNvSpPr txBox="1"/>
          <p:nvPr/>
        </p:nvSpPr>
        <p:spPr>
          <a:xfrm>
            <a:off x="540119" y="317814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a64c,isEnd"/>
              </a:rPr>
              <a:t>则关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D254CF-2538-E539-28A1-C8E0DD8FB516}"/>
              </a:ext>
            </a:extLst>
          </p:cNvPr>
          <p:cNvSpPr txBox="1"/>
          <p:nvPr/>
        </p:nvSpPr>
        <p:spPr>
          <a:xfrm>
            <a:off x="9914782" y="1910847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F0DC8D-502B-C2C2-6EF7-87559A35DED4}"/>
              </a:ext>
            </a:extLst>
          </p:cNvPr>
          <p:cNvSpPr txBox="1"/>
          <p:nvPr/>
        </p:nvSpPr>
        <p:spPr>
          <a:xfrm>
            <a:off x="7806582" y="3557618"/>
            <a:ext cx="252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14" name="yt_image_11414" title="H_122.6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464" y="2254185"/>
            <a:ext cx="1577007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6" name="yt_shape_11416"/>
          <p:cNvSpPr txBox="1"/>
          <p:nvPr/>
        </p:nvSpPr>
        <p:spPr>
          <a:xfrm>
            <a:off x="427542" y="2268790"/>
            <a:ext cx="565379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求二次函数与一次函数的解析式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9CC216-F9EF-D447-2D65-DBA1CAE3009D}"/>
              </a:ext>
            </a:extLst>
          </p:cNvPr>
          <p:cNvSpPr txBox="1"/>
          <p:nvPr/>
        </p:nvSpPr>
        <p:spPr>
          <a:xfrm>
            <a:off x="337531" y="2697472"/>
            <a:ext cx="5779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542" y="736063"/>
            <a:ext cx="1255877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fd6ec,isEnd"/>
              </a:rPr>
              <a:t>关于该二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次函数图象的对称轴对称的点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2_a0115,isEnd"/>
              </a:rPr>
              <a:t>的图象经过该二次函数图象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及点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 </a:t>
            </a:r>
            <a:endParaRPr lang="en-US" altLang="zh-CN" sz="2400" i="1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AB6499-A013-BBF2-E4A9-46EA8B6C55C5}"/>
              </a:ext>
            </a:extLst>
          </p:cNvPr>
          <p:cNvSpPr txBox="1"/>
          <p:nvPr/>
        </p:nvSpPr>
        <p:spPr>
          <a:xfrm>
            <a:off x="6004499" y="2671913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F68AB0-B362-63F2-1033-9C636FD68A0A}"/>
              </a:ext>
            </a:extLst>
          </p:cNvPr>
          <p:cNvSpPr txBox="1"/>
          <p:nvPr/>
        </p:nvSpPr>
        <p:spPr>
          <a:xfrm>
            <a:off x="337531" y="3187580"/>
            <a:ext cx="295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DCD7AF-CD17-6CD6-9529-5B3DD29F958A}"/>
              </a:ext>
            </a:extLst>
          </p:cNvPr>
          <p:cNvSpPr txBox="1"/>
          <p:nvPr/>
        </p:nvSpPr>
        <p:spPr>
          <a:xfrm>
            <a:off x="337531" y="3663068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F46AE4-3F54-4E09-FEC1-01B2721ED2B3}"/>
              </a:ext>
            </a:extLst>
          </p:cNvPr>
          <p:cNvSpPr txBox="1"/>
          <p:nvPr/>
        </p:nvSpPr>
        <p:spPr>
          <a:xfrm>
            <a:off x="337531" y="4138556"/>
            <a:ext cx="207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909C11-F0FB-AB47-9890-F210289B0CE2}"/>
              </a:ext>
            </a:extLst>
          </p:cNvPr>
          <p:cNvSpPr txBox="1"/>
          <p:nvPr/>
        </p:nvSpPr>
        <p:spPr>
          <a:xfrm>
            <a:off x="337531" y="4614044"/>
            <a:ext cx="690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6FC0D56-BF67-4DAC-1E31-3D3001581F85}"/>
                  </a:ext>
                </a:extLst>
              </p:cNvPr>
              <p:cNvSpPr txBox="1"/>
              <p:nvPr/>
            </p:nvSpPr>
            <p:spPr>
              <a:xfrm>
                <a:off x="337531" y="5089532"/>
                <a:ext cx="49890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6FC0D56-BF67-4DAC-1E31-3D3001581F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531" y="5089532"/>
                <a:ext cx="4989068" cy="1154189"/>
              </a:xfrm>
              <a:prstGeom prst="rect">
                <a:avLst/>
              </a:prstGeom>
              <a:blipFill>
                <a:blip r:embed="rId3"/>
                <a:stretch>
                  <a:fillRect l="-1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58FE383B-6418-6495-A16E-145CA53E86EE}"/>
              </a:ext>
            </a:extLst>
          </p:cNvPr>
          <p:cNvSpPr txBox="1"/>
          <p:nvPr/>
        </p:nvSpPr>
        <p:spPr>
          <a:xfrm>
            <a:off x="337531" y="6150109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18" name="yt_shape_11418"/>
              <p:cNvSpPr txBox="1"/>
              <p:nvPr/>
            </p:nvSpPr>
            <p:spPr>
              <a:xfrm>
                <a:off x="551384" y="-2907704"/>
                <a:ext cx="8968802" cy="4860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&amp;3=4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1418" name="yt_shape_114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2907704"/>
                <a:ext cx="8968802" cy="4860370"/>
              </a:xfrm>
              <a:prstGeom prst="rect">
                <a:avLst/>
              </a:prstGeom>
              <a:blipFill>
                <a:blip r:embed="rId2"/>
                <a:stretch>
                  <a:fillRect l="-2038" t="-1004" r="-1155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396F197-8470-ACC0-907A-5AE4EDCEBE68}"/>
              </a:ext>
            </a:extLst>
          </p:cNvPr>
          <p:cNvSpPr txBox="1"/>
          <p:nvPr/>
        </p:nvSpPr>
        <p:spPr>
          <a:xfrm>
            <a:off x="461373" y="1434483"/>
            <a:ext cx="4831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414" title="H_122.6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348880"/>
            <a:ext cx="1577007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3" name="yt_shape_1142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22" name="yt_image_114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5" name="yt_shape_11425"/>
          <p:cNvSpPr txBox="1"/>
          <p:nvPr/>
        </p:nvSpPr>
        <p:spPr>
          <a:xfrm>
            <a:off x="540000" y="1431377"/>
            <a:ext cx="81448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</a:p>
        </p:txBody>
      </p:sp>
      <p:sp>
        <p:nvSpPr>
          <p:cNvPr id="11426" name="yt_shape_11426"/>
          <p:cNvSpPr txBox="1"/>
          <p:nvPr/>
        </p:nvSpPr>
        <p:spPr>
          <a:xfrm>
            <a:off x="540000" y="1910680"/>
            <a:ext cx="98905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轴总有两个不同的交点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27" name="yt_shape_11427"/>
          <p:cNvSpPr txBox="1"/>
          <p:nvPr/>
        </p:nvSpPr>
        <p:spPr>
          <a:xfrm>
            <a:off x="540000" y="2389983"/>
            <a:ext cx="835164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为何值，该抛物线与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轴总有两个不同的交点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1428" name="yt_shape_11428"/>
          <p:cNvSpPr txBox="1"/>
          <p:nvPr/>
        </p:nvSpPr>
        <p:spPr>
          <a:xfrm>
            <a:off x="540119" y="38295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4c8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29" name="yt_shape_11429"/>
          <p:cNvSpPr txBox="1"/>
          <p:nvPr/>
        </p:nvSpPr>
        <p:spPr>
          <a:xfrm>
            <a:off x="540000" y="4788984"/>
            <a:ext cx="658674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30" name="yt_shape_11430"/>
          <p:cNvSpPr txBox="1"/>
          <p:nvPr/>
        </p:nvSpPr>
        <p:spPr>
          <a:xfrm>
            <a:off x="540000" y="6228550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C48DD7-7D98-316C-AB9B-BF9140E4E3AE}"/>
              </a:ext>
            </a:extLst>
          </p:cNvPr>
          <p:cNvSpPr txBox="1"/>
          <p:nvPr/>
        </p:nvSpPr>
        <p:spPr>
          <a:xfrm>
            <a:off x="449989" y="2343177"/>
            <a:ext cx="593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33C420-8D67-A473-5EC8-271F4366556C}"/>
              </a:ext>
            </a:extLst>
          </p:cNvPr>
          <p:cNvSpPr txBox="1"/>
          <p:nvPr/>
        </p:nvSpPr>
        <p:spPr>
          <a:xfrm>
            <a:off x="449989" y="2818665"/>
            <a:ext cx="587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83A40-55A8-1770-B8E6-EE7B5F9F87FD}"/>
              </a:ext>
            </a:extLst>
          </p:cNvPr>
          <p:cNvSpPr txBox="1"/>
          <p:nvPr/>
        </p:nvSpPr>
        <p:spPr>
          <a:xfrm>
            <a:off x="449989" y="3294153"/>
            <a:ext cx="8450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为何值，该抛物线与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轴总有两个不同的交点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CB2FB5-4DA6-5D05-A792-A7BC2CBB9DCD}"/>
              </a:ext>
            </a:extLst>
          </p:cNvPr>
          <p:cNvSpPr txBox="1"/>
          <p:nvPr/>
        </p:nvSpPr>
        <p:spPr>
          <a:xfrm>
            <a:off x="449989" y="4742178"/>
            <a:ext cx="6703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641463-8051-0EA6-F1CF-781BC2A93B36}"/>
              </a:ext>
            </a:extLst>
          </p:cNvPr>
          <p:cNvSpPr txBox="1"/>
          <p:nvPr/>
        </p:nvSpPr>
        <p:spPr>
          <a:xfrm>
            <a:off x="449989" y="5217666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1C718-EF71-897F-1BEF-F9A5231A3401}"/>
              </a:ext>
            </a:extLst>
          </p:cNvPr>
          <p:cNvSpPr txBox="1"/>
          <p:nvPr/>
        </p:nvSpPr>
        <p:spPr>
          <a:xfrm>
            <a:off x="449989" y="5693154"/>
            <a:ext cx="4012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3E0002-81BF-8B29-1BB7-81003BDE3629}"/>
              </a:ext>
            </a:extLst>
          </p:cNvPr>
          <p:cNvSpPr txBox="1"/>
          <p:nvPr/>
        </p:nvSpPr>
        <p:spPr>
          <a:xfrm>
            <a:off x="449989" y="6181744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1" name="yt_shape_11431"/>
          <p:cNvSpPr txBox="1"/>
          <p:nvPr/>
        </p:nvSpPr>
        <p:spPr>
          <a:xfrm>
            <a:off x="540000" y="900198"/>
            <a:ext cx="720870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均在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轴左侧时，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轴两侧时，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801215-2299-7D4F-E234-92067AB0B2B7}"/>
              </a:ext>
            </a:extLst>
          </p:cNvPr>
          <p:cNvSpPr txBox="1"/>
          <p:nvPr/>
        </p:nvSpPr>
        <p:spPr>
          <a:xfrm>
            <a:off x="449989" y="1328880"/>
            <a:ext cx="539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均在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轴左侧时，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98EF93-C78D-45D0-CDC0-A532AC3F5F27}"/>
              </a:ext>
            </a:extLst>
          </p:cNvPr>
          <p:cNvSpPr txBox="1"/>
          <p:nvPr/>
        </p:nvSpPr>
        <p:spPr>
          <a:xfrm>
            <a:off x="449989" y="1804368"/>
            <a:ext cx="225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92E318-64DE-5656-2EC0-8A473CA32EB7}"/>
              </a:ext>
            </a:extLst>
          </p:cNvPr>
          <p:cNvSpPr txBox="1"/>
          <p:nvPr/>
        </p:nvSpPr>
        <p:spPr>
          <a:xfrm>
            <a:off x="449989" y="2279856"/>
            <a:ext cx="638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88F17-33D4-50CD-703B-5EA7010177F8}"/>
              </a:ext>
            </a:extLst>
          </p:cNvPr>
          <p:cNvSpPr txBox="1"/>
          <p:nvPr/>
        </p:nvSpPr>
        <p:spPr>
          <a:xfrm>
            <a:off x="449989" y="2755344"/>
            <a:ext cx="432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轴两侧时，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B3F9C1-335A-7CA9-A8B4-79D8C216BF2A}"/>
              </a:ext>
            </a:extLst>
          </p:cNvPr>
          <p:cNvSpPr txBox="1"/>
          <p:nvPr/>
        </p:nvSpPr>
        <p:spPr>
          <a:xfrm>
            <a:off x="449989" y="3230832"/>
            <a:ext cx="608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CEB56B-7D57-7000-781E-FE0344CA0F04}"/>
              </a:ext>
            </a:extLst>
          </p:cNvPr>
          <p:cNvSpPr txBox="1"/>
          <p:nvPr/>
        </p:nvSpPr>
        <p:spPr>
          <a:xfrm>
            <a:off x="449989" y="3706320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1457</Words>
  <Application>Microsoft Office PowerPoint</Application>
  <PresentationFormat>宽屏</PresentationFormat>
  <Paragraphs>140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,isEnd</vt:lpstr>
      <vt:lpstr>_⨹_1_04c8d</vt:lpstr>
      <vt:lpstr>_⨹_1_1e2aa</vt:lpstr>
      <vt:lpstr>_⨹_1_32f36</vt:lpstr>
      <vt:lpstr>_⨹_1_39cc2,isEnd</vt:lpstr>
      <vt:lpstr>_⨹_1_6fcd2</vt:lpstr>
      <vt:lpstr>_⨹_1_77bd4</vt:lpstr>
      <vt:lpstr>_⨹_1_fecf9</vt:lpstr>
      <vt:lpstr>_⨹_12_a0115,isEnd</vt:lpstr>
      <vt:lpstr>_⨹_2_ca64c,isEnd</vt:lpstr>
      <vt:lpstr>_⨹_4_978e3</vt:lpstr>
      <vt:lpstr>_⨹_4_fd6ec,isEnd</vt:lpstr>
      <vt:lpstr>_⨹_5_24026</vt:lpstr>
      <vt:lpstr>_⨹_5_a3fd5</vt:lpstr>
      <vt:lpstr>_⨹_7_f335f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