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20" r:id="rId5"/>
    <p:sldId id="307" r:id="rId6"/>
    <p:sldId id="309" r:id="rId7"/>
    <p:sldId id="310" r:id="rId8"/>
    <p:sldId id="311" r:id="rId9"/>
    <p:sldId id="312" r:id="rId10"/>
    <p:sldId id="314" r:id="rId11"/>
    <p:sldId id="316" r:id="rId12"/>
    <p:sldId id="317" r:id="rId13"/>
    <p:sldId id="325" r:id="rId14"/>
    <p:sldId id="318" r:id="rId15"/>
    <p:sldId id="328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bin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8" name="yt_shape_132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67" name="yt_image_13267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0" name="yt_shape_13270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切线的判定</a:t>
            </a:r>
          </a:p>
        </p:txBody>
      </p:sp>
      <p:sp>
        <p:nvSpPr>
          <p:cNvPr id="13271" name="yt_shape_13271"/>
          <p:cNvSpPr txBox="1"/>
          <p:nvPr/>
        </p:nvSpPr>
        <p:spPr>
          <a:xfrm>
            <a:off x="540000" y="1971599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2" name="yt_table_1327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40563"/>
              </p:ext>
            </p:extLst>
          </p:nvPr>
        </p:nvGraphicFramePr>
        <p:xfrm>
          <a:off x="540047" y="2450902"/>
          <a:ext cx="8272464" cy="1901952"/>
        </p:xfrm>
        <a:graphic>
          <a:graphicData uri="http://schemas.openxmlformats.org/drawingml/2006/table">
            <a:tbl>
              <a:tblPr/>
              <a:tblGrid>
                <a:gridCol w="8272464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的半径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经过半径外端的直线是圆的切线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经过切点的直线是圆的切线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圆心到直线的距离等于半径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那么这条直线是圆的切线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pic>
        <p:nvPicPr>
          <p:cNvPr id="3" name="yt_shape_1714121960512" title="H_26.259764">
            <a:extLst>
              <a:ext uri="{FF2B5EF4-FFF2-40B4-BE49-F238E27FC236}">
                <a16:creationId xmlns:a16="http://schemas.microsoft.com/office/drawing/2014/main" id="{6B66D1FF-AA9A-2357-8A74-1A43FF4D19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BAA10F-004F-56FC-A6A0-FE35EEE754AE}"/>
              </a:ext>
            </a:extLst>
          </p:cNvPr>
          <p:cNvSpPr txBox="1"/>
          <p:nvPr/>
        </p:nvSpPr>
        <p:spPr>
          <a:xfrm>
            <a:off x="4412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3" name="yt_shape_13323"/>
              <p:cNvSpPr txBox="1"/>
              <p:nvPr/>
            </p:nvSpPr>
            <p:spPr>
              <a:xfrm>
                <a:off x="540119" y="900000"/>
                <a:ext cx="11492915" cy="1472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afe3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的一条切线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c8b7,isEnd"/>
                  </a:rPr>
                  <a:t>长的最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3" name="yt_shape_133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72583"/>
              </a:xfrm>
              <a:prstGeom prst="rect">
                <a:avLst/>
              </a:prstGeom>
              <a:blipFill>
                <a:blip r:embed="rId2"/>
                <a:stretch>
                  <a:fillRect l="-1645" t="-1660" b="-1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28" name="yt_shape_13328"/>
          <p:cNvSpPr txBox="1"/>
          <p:nvPr/>
        </p:nvSpPr>
        <p:spPr>
          <a:xfrm>
            <a:off x="540000" y="455828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25" name="yt_shape_13325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1068" y="2575735"/>
            <a:ext cx="1609862" cy="1932192"/>
            <a:chOff x="0" y="0"/>
            <a:chExt cx="1609862" cy="1932192"/>
          </a:xfrm>
        </p:grpSpPr>
        <p:pic>
          <p:nvPicPr>
            <p:cNvPr id="2" name="yt_image_1332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9862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7" name="yt_shape_13327"/>
            <p:cNvSpPr txBox="1"/>
            <p:nvPr/>
          </p:nvSpPr>
          <p:spPr>
            <a:xfrm>
              <a:off x="195467" y="15721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258302-CF1D-C03C-9060-A7CF599725D9}"/>
                  </a:ext>
                </a:extLst>
              </p:cNvPr>
              <p:cNvSpPr txBox="1"/>
              <p:nvPr/>
            </p:nvSpPr>
            <p:spPr>
              <a:xfrm>
                <a:off x="1669308" y="1769512"/>
                <a:ext cx="11009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D7258302-CF1D-C03C-9060-A7CF599725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1769512"/>
                <a:ext cx="1100964" cy="554685"/>
              </a:xfrm>
              <a:prstGeom prst="rect">
                <a:avLst/>
              </a:prstGeom>
              <a:blipFill>
                <a:blip r:embed="rId4"/>
                <a:stretch>
                  <a:fillRect l="-88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9" name="yt_shape_13329"/>
          <p:cNvSpPr txBox="1"/>
          <p:nvPr/>
        </p:nvSpPr>
        <p:spPr>
          <a:xfrm>
            <a:off x="526525" y="6065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边为直径画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4f4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13330" name="yt_image_13330" title="H_274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2766" y="1191365"/>
            <a:ext cx="2374431" cy="235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332"/>
          <p:cNvSpPr txBox="1"/>
          <p:nvPr/>
        </p:nvSpPr>
        <p:spPr>
          <a:xfrm>
            <a:off x="498397" y="1639818"/>
            <a:ext cx="43168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3334"/>
          <p:cNvSpPr txBox="1"/>
          <p:nvPr/>
        </p:nvSpPr>
        <p:spPr>
          <a:xfrm>
            <a:off x="498397" y="2271485"/>
            <a:ext cx="1662443" cy="13237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350" b="0" i="0" u="none" spc="11126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6" name="yt_image_13333" title="H_115.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38790" y="3595245"/>
            <a:ext cx="1644472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336"/>
          <p:cNvSpPr txBox="1"/>
          <p:nvPr/>
        </p:nvSpPr>
        <p:spPr>
          <a:xfrm>
            <a:off x="479376" y="2080859"/>
            <a:ext cx="5910272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D0A73F-2146-87B3-C61E-804C47570DBC}"/>
              </a:ext>
            </a:extLst>
          </p:cNvPr>
          <p:cNvSpPr txBox="1"/>
          <p:nvPr/>
        </p:nvSpPr>
        <p:spPr>
          <a:xfrm>
            <a:off x="389365" y="2034053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C0B531-3DE7-17D8-CD5E-C8902739F315}"/>
              </a:ext>
            </a:extLst>
          </p:cNvPr>
          <p:cNvSpPr txBox="1"/>
          <p:nvPr/>
        </p:nvSpPr>
        <p:spPr>
          <a:xfrm>
            <a:off x="389365" y="2509541"/>
            <a:ext cx="359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B11583-7518-139B-5943-0BD74688F42A}"/>
              </a:ext>
            </a:extLst>
          </p:cNvPr>
          <p:cNvSpPr txBox="1"/>
          <p:nvPr/>
        </p:nvSpPr>
        <p:spPr>
          <a:xfrm>
            <a:off x="389365" y="2985029"/>
            <a:ext cx="278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C891608-CFDA-3504-0932-6A4C4A5AF758}"/>
              </a:ext>
            </a:extLst>
          </p:cNvPr>
          <p:cNvSpPr txBox="1"/>
          <p:nvPr/>
        </p:nvSpPr>
        <p:spPr>
          <a:xfrm>
            <a:off x="389365" y="3460517"/>
            <a:ext cx="2454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BB6BF10-25A6-7C1F-703C-3A6D3D66E5CC}"/>
              </a:ext>
            </a:extLst>
          </p:cNvPr>
          <p:cNvSpPr txBox="1"/>
          <p:nvPr/>
        </p:nvSpPr>
        <p:spPr>
          <a:xfrm>
            <a:off x="389365" y="3936005"/>
            <a:ext cx="366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918FCE-EAC4-3D59-D703-5E6B7D77FF25}"/>
              </a:ext>
            </a:extLst>
          </p:cNvPr>
          <p:cNvSpPr txBox="1"/>
          <p:nvPr/>
        </p:nvSpPr>
        <p:spPr>
          <a:xfrm>
            <a:off x="389365" y="4411493"/>
            <a:ext cx="511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048CBB-E3DD-D021-8A68-59540FDBB2FC}"/>
              </a:ext>
            </a:extLst>
          </p:cNvPr>
          <p:cNvSpPr txBox="1"/>
          <p:nvPr/>
        </p:nvSpPr>
        <p:spPr>
          <a:xfrm>
            <a:off x="389365" y="4886981"/>
            <a:ext cx="194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D9C2B0-16FE-E8EB-2F1B-6C6175131F87}"/>
              </a:ext>
            </a:extLst>
          </p:cNvPr>
          <p:cNvSpPr txBox="1"/>
          <p:nvPr/>
        </p:nvSpPr>
        <p:spPr>
          <a:xfrm>
            <a:off x="389365" y="5362469"/>
            <a:ext cx="603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412C6A1-5B44-D892-D176-6D0648FA341B}"/>
              </a:ext>
            </a:extLst>
          </p:cNvPr>
          <p:cNvSpPr txBox="1"/>
          <p:nvPr/>
        </p:nvSpPr>
        <p:spPr>
          <a:xfrm>
            <a:off x="389365" y="5837957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E0A2D71-643F-3798-9A68-468736E96A3D}"/>
              </a:ext>
            </a:extLst>
          </p:cNvPr>
          <p:cNvSpPr txBox="1"/>
          <p:nvPr/>
        </p:nvSpPr>
        <p:spPr>
          <a:xfrm>
            <a:off x="389365" y="6313445"/>
            <a:ext cx="285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38" name="yt_shape_13338"/>
              <p:cNvSpPr txBox="1"/>
              <p:nvPr/>
            </p:nvSpPr>
            <p:spPr>
              <a:xfrm>
                <a:off x="540000" y="900198"/>
                <a:ext cx="6183359" cy="4383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38" name="yt_shape_13338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6183359" cy="4383379"/>
              </a:xfrm>
              <a:prstGeom prst="rect">
                <a:avLst/>
              </a:prstGeom>
              <a:blipFill>
                <a:blip r:embed="rId2"/>
                <a:stretch>
                  <a:fillRect l="-3057" t="-1252" r="-1972" b="-3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71FA00-965D-7C58-35D9-5618AFB7BF76}"/>
              </a:ext>
            </a:extLst>
          </p:cNvPr>
          <p:cNvSpPr txBox="1"/>
          <p:nvPr/>
        </p:nvSpPr>
        <p:spPr>
          <a:xfrm>
            <a:off x="449989" y="1328880"/>
            <a:ext cx="453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9BAB7C-A75C-E8EE-C08F-6437E9CB0E7E}"/>
              </a:ext>
            </a:extLst>
          </p:cNvPr>
          <p:cNvSpPr txBox="1"/>
          <p:nvPr/>
        </p:nvSpPr>
        <p:spPr>
          <a:xfrm>
            <a:off x="449989" y="1804368"/>
            <a:ext cx="389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C62331-5392-E8F9-3010-7D380A293BEB}"/>
              </a:ext>
            </a:extLst>
          </p:cNvPr>
          <p:cNvSpPr txBox="1"/>
          <p:nvPr/>
        </p:nvSpPr>
        <p:spPr>
          <a:xfrm>
            <a:off x="449989" y="2279856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39A909-ECC9-BEDF-76AF-3CFB4906F820}"/>
                  </a:ext>
                </a:extLst>
              </p:cNvPr>
              <p:cNvSpPr txBox="1"/>
              <p:nvPr/>
            </p:nvSpPr>
            <p:spPr>
              <a:xfrm>
                <a:off x="449989" y="2755344"/>
                <a:ext cx="6303645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mathAnswerShape': 1}">
                <a:extLst>
                  <a:ext uri="{FF2B5EF4-FFF2-40B4-BE49-F238E27FC236}">
                    <a16:creationId xmlns:a16="http://schemas.microsoft.com/office/drawing/2014/main" id="{4039A909-ECC9-BEDF-76AF-3CFB4906F8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344"/>
                <a:ext cx="6303645" cy="632727"/>
              </a:xfrm>
              <a:prstGeom prst="rect">
                <a:avLst/>
              </a:prstGeom>
              <a:blipFill>
                <a:blip r:embed="rId3"/>
                <a:stretch>
                  <a:fillRect l="-1547" r="-145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9D226BC-6FE5-8EBE-9EAE-DEA44A48FEAF}"/>
              </a:ext>
            </a:extLst>
          </p:cNvPr>
          <p:cNvSpPr txBox="1"/>
          <p:nvPr/>
        </p:nvSpPr>
        <p:spPr>
          <a:xfrm>
            <a:off x="449989" y="3294459"/>
            <a:ext cx="2572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7ACD86-A8F3-4CF2-EFCF-78E6D8D338E3}"/>
              </a:ext>
            </a:extLst>
          </p:cNvPr>
          <p:cNvSpPr txBox="1"/>
          <p:nvPr/>
        </p:nvSpPr>
        <p:spPr>
          <a:xfrm>
            <a:off x="449989" y="3769947"/>
            <a:ext cx="472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BB0B2E-70DB-C231-7162-4A018D5FF6BD}"/>
              </a:ext>
            </a:extLst>
          </p:cNvPr>
          <p:cNvSpPr txBox="1"/>
          <p:nvPr/>
        </p:nvSpPr>
        <p:spPr>
          <a:xfrm>
            <a:off x="449989" y="4245435"/>
            <a:ext cx="2607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67A288-C652-2224-0B7A-11FBF97748D8}"/>
                  </a:ext>
                </a:extLst>
              </p:cNvPr>
              <p:cNvSpPr txBox="1"/>
              <p:nvPr/>
            </p:nvSpPr>
            <p:spPr>
              <a:xfrm>
                <a:off x="449989" y="4720923"/>
                <a:ext cx="6099175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4, 'mathAnswerShape': 1}">
                <a:extLst>
                  <a:ext uri="{FF2B5EF4-FFF2-40B4-BE49-F238E27FC236}">
                    <a16:creationId xmlns:a16="http://schemas.microsoft.com/office/drawing/2014/main" id="{A767A288-C652-2224-0B7A-11FBF9774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0923"/>
                <a:ext cx="6099175" cy="567068"/>
              </a:xfrm>
              <a:prstGeom prst="rect">
                <a:avLst/>
              </a:prstGeom>
              <a:blipFill>
                <a:blip r:embed="rId4"/>
                <a:stretch>
                  <a:fillRect l="-1600" r="-1600" b="-25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330" title="H_274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76320" y="1197835"/>
            <a:ext cx="2374431" cy="235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3333" title="H_115.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92344" y="3601715"/>
            <a:ext cx="1644472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40000" y="71953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40" name="yt_image_13340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1953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3" name="yt_shape_13343"/>
          <p:cNvSpPr txBox="1"/>
          <p:nvPr/>
        </p:nvSpPr>
        <p:spPr>
          <a:xfrm>
            <a:off x="540119" y="1301701"/>
            <a:ext cx="11492915" cy="13924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0673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569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44" name="yt_image_13344" title="H_240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384440"/>
            <a:ext cx="2190926" cy="205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346"/>
          <p:cNvSpPr txBox="1"/>
          <p:nvPr/>
        </p:nvSpPr>
        <p:spPr>
          <a:xfrm>
            <a:off x="407368" y="2712453"/>
            <a:ext cx="42992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yt_shape_13348"/>
          <p:cNvSpPr txBox="1"/>
          <p:nvPr/>
        </p:nvSpPr>
        <p:spPr>
          <a:xfrm>
            <a:off x="407368" y="3344120"/>
            <a:ext cx="1795300" cy="13957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750" b="0" i="0" u="none" spc="12062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</a:p>
        </p:txBody>
      </p:sp>
      <p:pic>
        <p:nvPicPr>
          <p:cNvPr id="8" name="yt_image_13347" title="H_121.7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4616688"/>
            <a:ext cx="177598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3350"/>
          <p:cNvSpPr txBox="1"/>
          <p:nvPr/>
        </p:nvSpPr>
        <p:spPr>
          <a:xfrm>
            <a:off x="407368" y="3140968"/>
            <a:ext cx="807592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内接于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的半径，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ACBB81-7727-C81C-B4FB-9C6097FD42DC}"/>
              </a:ext>
            </a:extLst>
          </p:cNvPr>
          <p:cNvSpPr txBox="1"/>
          <p:nvPr/>
        </p:nvSpPr>
        <p:spPr>
          <a:xfrm>
            <a:off x="317357" y="3094162"/>
            <a:ext cx="313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B3C954-251D-3F44-2C16-A248234D9386}"/>
              </a:ext>
            </a:extLst>
          </p:cNvPr>
          <p:cNvSpPr txBox="1"/>
          <p:nvPr/>
        </p:nvSpPr>
        <p:spPr>
          <a:xfrm>
            <a:off x="317357" y="3569650"/>
            <a:ext cx="489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FEDDE8F-BDAF-C627-1DA1-121D983AA216}"/>
              </a:ext>
            </a:extLst>
          </p:cNvPr>
          <p:cNvSpPr txBox="1"/>
          <p:nvPr/>
        </p:nvSpPr>
        <p:spPr>
          <a:xfrm>
            <a:off x="317357" y="4045138"/>
            <a:ext cx="8177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4C7A3B-AF4C-BC01-F010-7850A7BEFA8D}"/>
              </a:ext>
            </a:extLst>
          </p:cNvPr>
          <p:cNvSpPr txBox="1"/>
          <p:nvPr/>
        </p:nvSpPr>
        <p:spPr>
          <a:xfrm>
            <a:off x="317357" y="4520626"/>
            <a:ext cx="7215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6FE3697-CC65-6ECA-DFE8-B34D024E3790}"/>
              </a:ext>
            </a:extLst>
          </p:cNvPr>
          <p:cNvSpPr txBox="1"/>
          <p:nvPr/>
        </p:nvSpPr>
        <p:spPr>
          <a:xfrm>
            <a:off x="317357" y="4996114"/>
            <a:ext cx="670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5597FA-6FE2-960A-8BF3-7D3DD8DB0C94}"/>
              </a:ext>
            </a:extLst>
          </p:cNvPr>
          <p:cNvSpPr txBox="1"/>
          <p:nvPr/>
        </p:nvSpPr>
        <p:spPr>
          <a:xfrm>
            <a:off x="317357" y="5471602"/>
            <a:ext cx="405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691967-6692-56B1-6B67-315B300BC6F0}"/>
              </a:ext>
            </a:extLst>
          </p:cNvPr>
          <p:cNvSpPr txBox="1"/>
          <p:nvPr/>
        </p:nvSpPr>
        <p:spPr>
          <a:xfrm>
            <a:off x="317357" y="5947090"/>
            <a:ext cx="340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0416FC-2F1A-1C94-7217-A7D36C7D5FF1}"/>
              </a:ext>
            </a:extLst>
          </p:cNvPr>
          <p:cNvSpPr txBox="1"/>
          <p:nvPr/>
        </p:nvSpPr>
        <p:spPr>
          <a:xfrm>
            <a:off x="317357" y="6422578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1" name="yt_shape_13351"/>
          <p:cNvSpPr txBox="1"/>
          <p:nvPr/>
        </p:nvSpPr>
        <p:spPr>
          <a:xfrm>
            <a:off x="551384" y="620688"/>
            <a:ext cx="55335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53" name="yt_shape_13353"/>
          <p:cNvSpPr txBox="1"/>
          <p:nvPr/>
        </p:nvSpPr>
        <p:spPr>
          <a:xfrm>
            <a:off x="551384" y="1252355"/>
            <a:ext cx="1795300" cy="13957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750" b="0" i="0" u="none" spc="12062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355"/>
              <p:cNvSpPr txBox="1"/>
              <p:nvPr/>
            </p:nvSpPr>
            <p:spPr>
              <a:xfrm>
                <a:off x="569387" y="1014611"/>
                <a:ext cx="7152599" cy="58194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4.5.</a:t>
                </a:r>
              </a:p>
            </p:txBody>
          </p:sp>
        </mc:Choice>
        <mc:Fallback>
          <p:sp>
            <p:nvSpPr>
              <p:cNvPr id="5" name="yt_shape_13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014611"/>
                <a:ext cx="7152599" cy="5819478"/>
              </a:xfrm>
              <a:prstGeom prst="rect">
                <a:avLst/>
              </a:prstGeom>
              <a:blipFill>
                <a:blip r:embed="rId2"/>
                <a:stretch>
                  <a:fillRect l="-2555" t="-838" r="-1618" b="-2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D0CCA9A-5120-C608-082E-C961C8459581}"/>
              </a:ext>
            </a:extLst>
          </p:cNvPr>
          <p:cNvSpPr txBox="1"/>
          <p:nvPr/>
        </p:nvSpPr>
        <p:spPr>
          <a:xfrm>
            <a:off x="479376" y="967805"/>
            <a:ext cx="532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39A23E-A5F3-854B-8DBA-CC0E68C694FA}"/>
              </a:ext>
            </a:extLst>
          </p:cNvPr>
          <p:cNvSpPr txBox="1"/>
          <p:nvPr/>
        </p:nvSpPr>
        <p:spPr>
          <a:xfrm>
            <a:off x="479376" y="1443293"/>
            <a:ext cx="399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0E0A47-D645-3692-81DB-993E4E89BC50}"/>
              </a:ext>
            </a:extLst>
          </p:cNvPr>
          <p:cNvSpPr txBox="1"/>
          <p:nvPr/>
        </p:nvSpPr>
        <p:spPr>
          <a:xfrm>
            <a:off x="479376" y="1918781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68AEA2-A423-34B7-264E-499B53A9DC62}"/>
              </a:ext>
            </a:extLst>
          </p:cNvPr>
          <p:cNvSpPr txBox="1"/>
          <p:nvPr/>
        </p:nvSpPr>
        <p:spPr>
          <a:xfrm>
            <a:off x="479376" y="2394269"/>
            <a:ext cx="331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D3D289-F6B1-F413-447C-2AB3A824F049}"/>
              </a:ext>
            </a:extLst>
          </p:cNvPr>
          <p:cNvSpPr txBox="1"/>
          <p:nvPr/>
        </p:nvSpPr>
        <p:spPr>
          <a:xfrm>
            <a:off x="479376" y="2869757"/>
            <a:ext cx="359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D708DF-FE28-54AB-5C21-39E5E6356F30}"/>
              </a:ext>
            </a:extLst>
          </p:cNvPr>
          <p:cNvSpPr txBox="1"/>
          <p:nvPr/>
        </p:nvSpPr>
        <p:spPr>
          <a:xfrm>
            <a:off x="479376" y="3345245"/>
            <a:ext cx="493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EF4B1B5-AD82-4285-5E98-53FF749B2295}"/>
                  </a:ext>
                </a:extLst>
              </p:cNvPr>
              <p:cNvSpPr txBox="1"/>
              <p:nvPr/>
            </p:nvSpPr>
            <p:spPr>
              <a:xfrm>
                <a:off x="479376" y="3820733"/>
                <a:ext cx="538632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EF4B1B5-AD82-4285-5E98-53FF749B2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820733"/>
                <a:ext cx="5386324" cy="631267"/>
              </a:xfrm>
              <a:prstGeom prst="rect">
                <a:avLst/>
              </a:prstGeom>
              <a:blipFill>
                <a:blip r:embed="rId3"/>
                <a:stretch>
                  <a:fillRect l="-1812" r="-181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5E2CDE1F-AEC7-D64D-F8D6-8E049133DE7C}"/>
              </a:ext>
            </a:extLst>
          </p:cNvPr>
          <p:cNvSpPr txBox="1"/>
          <p:nvPr/>
        </p:nvSpPr>
        <p:spPr>
          <a:xfrm>
            <a:off x="479376" y="4358388"/>
            <a:ext cx="281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3EF2C3-2468-7D8B-8AB8-1F863DC9B7A0}"/>
              </a:ext>
            </a:extLst>
          </p:cNvPr>
          <p:cNvSpPr txBox="1"/>
          <p:nvPr/>
        </p:nvSpPr>
        <p:spPr>
          <a:xfrm>
            <a:off x="479376" y="4833876"/>
            <a:ext cx="346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38F598-4E0C-6521-7C64-39E63D912195}"/>
              </a:ext>
            </a:extLst>
          </p:cNvPr>
          <p:cNvSpPr txBox="1"/>
          <p:nvPr/>
        </p:nvSpPr>
        <p:spPr>
          <a:xfrm>
            <a:off x="479376" y="5309364"/>
            <a:ext cx="7263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中，由勾股定理，得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8998DC7-0A93-3C83-5777-905480727065}"/>
                  </a:ext>
                </a:extLst>
              </p:cNvPr>
              <p:cNvSpPr txBox="1"/>
              <p:nvPr/>
            </p:nvSpPr>
            <p:spPr>
              <a:xfrm>
                <a:off x="479376" y="5784852"/>
                <a:ext cx="601110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8998DC7-0A93-3C83-5777-9054807270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784852"/>
                <a:ext cx="6011101" cy="615391"/>
              </a:xfrm>
              <a:prstGeom prst="rect">
                <a:avLst/>
              </a:prstGeom>
              <a:blipFill>
                <a:blip r:embed="rId4"/>
                <a:stretch>
                  <a:fillRect l="-1623" r="-162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A794173E-56E8-5297-58D0-9D777D9EACCC}"/>
              </a:ext>
            </a:extLst>
          </p:cNvPr>
          <p:cNvSpPr txBox="1"/>
          <p:nvPr/>
        </p:nvSpPr>
        <p:spPr>
          <a:xfrm>
            <a:off x="479376" y="6306631"/>
            <a:ext cx="273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8" name="yt_image_13344" title="H_240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44272" y="1386305"/>
            <a:ext cx="2190926" cy="205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yt_image_13347" title="H_121.7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16280" y="3618553"/>
            <a:ext cx="177598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4" name="yt_shape_1327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275" name="yt_image_13275" title="H_98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896" y="2018645"/>
            <a:ext cx="1403618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21C8AE-5E2A-23E7-3898-3EB0988256A5}"/>
              </a:ext>
            </a:extLst>
          </p:cNvPr>
          <p:cNvSpPr txBox="1"/>
          <p:nvPr/>
        </p:nvSpPr>
        <p:spPr>
          <a:xfrm>
            <a:off x="10668846" y="853194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0" name="yt_shape_13280"/>
          <p:cNvSpPr txBox="1"/>
          <p:nvPr/>
        </p:nvSpPr>
        <p:spPr>
          <a:xfrm>
            <a:off x="489545" y="1886279"/>
            <a:ext cx="476252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的半径，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EBC518-524D-92BE-A8F4-49E91012F200}"/>
              </a:ext>
            </a:extLst>
          </p:cNvPr>
          <p:cNvSpPr txBox="1"/>
          <p:nvPr/>
        </p:nvSpPr>
        <p:spPr>
          <a:xfrm>
            <a:off x="399534" y="1839473"/>
            <a:ext cx="379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0C6E13-EAAE-B1A1-81A3-F43F1EF00FDA}"/>
              </a:ext>
            </a:extLst>
          </p:cNvPr>
          <p:cNvSpPr txBox="1"/>
          <p:nvPr/>
        </p:nvSpPr>
        <p:spPr>
          <a:xfrm>
            <a:off x="399534" y="2314961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7D77F8-A9B8-0A7A-821E-C3F6DFA50012}"/>
              </a:ext>
            </a:extLst>
          </p:cNvPr>
          <p:cNvSpPr txBox="1"/>
          <p:nvPr/>
        </p:nvSpPr>
        <p:spPr>
          <a:xfrm>
            <a:off x="399534" y="2790449"/>
            <a:ext cx="489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3A6847-D6D6-8C5E-8F0C-E90B81B8DFBE}"/>
              </a:ext>
            </a:extLst>
          </p:cNvPr>
          <p:cNvSpPr txBox="1"/>
          <p:nvPr/>
        </p:nvSpPr>
        <p:spPr>
          <a:xfrm>
            <a:off x="399534" y="3265937"/>
            <a:ext cx="4744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39851E-865B-CCB1-1F83-B6EFC2428049}"/>
              </a:ext>
            </a:extLst>
          </p:cNvPr>
          <p:cNvSpPr txBox="1"/>
          <p:nvPr/>
        </p:nvSpPr>
        <p:spPr>
          <a:xfrm>
            <a:off x="399534" y="3741425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DFF5F3-885C-CF37-D2EE-E26E1BFC6CD1}"/>
              </a:ext>
            </a:extLst>
          </p:cNvPr>
          <p:cNvSpPr txBox="1"/>
          <p:nvPr/>
        </p:nvSpPr>
        <p:spPr>
          <a:xfrm>
            <a:off x="399534" y="4216913"/>
            <a:ext cx="310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3E9F69-B9F4-2C1A-AE14-66F23663537E}"/>
              </a:ext>
            </a:extLst>
          </p:cNvPr>
          <p:cNvSpPr txBox="1"/>
          <p:nvPr/>
        </p:nvSpPr>
        <p:spPr>
          <a:xfrm>
            <a:off x="399534" y="4692401"/>
            <a:ext cx="287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277"/>
          <p:cNvSpPr txBox="1"/>
          <p:nvPr/>
        </p:nvSpPr>
        <p:spPr>
          <a:xfrm>
            <a:off x="468112" y="9422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58e4"/>
              </a:rPr>
              <a:t>垂足为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image_13278" title="H_107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3058482"/>
            <a:ext cx="1587157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" name="yt_shape_13281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切线的性质</a:t>
            </a:r>
          </a:p>
        </p:txBody>
      </p:sp>
      <p:sp>
        <p:nvSpPr>
          <p:cNvPr id="13282" name="yt_shape_13282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7eec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86" name="yt_table_132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582389"/>
              </p:ext>
            </p:extLst>
          </p:nvPr>
        </p:nvGraphicFramePr>
        <p:xfrm>
          <a:off x="540047" y="2348869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grpSp>
        <p:nvGrpSpPr>
          <p:cNvPr id="13283" name="yt_shape_13283_skip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7832" y="2348869"/>
            <a:ext cx="1351949" cy="1854468"/>
            <a:chOff x="0" y="0"/>
            <a:chExt cx="1351949" cy="1854468"/>
          </a:xfrm>
        </p:grpSpPr>
        <p:pic>
          <p:nvPicPr>
            <p:cNvPr id="2" name="yt_image_1328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1949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5" name="yt_shape_13285"/>
            <p:cNvSpPr txBox="1"/>
            <p:nvPr/>
          </p:nvSpPr>
          <p:spPr>
            <a:xfrm>
              <a:off x="142693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960607">
            <a:extLst>
              <a:ext uri="{FF2B5EF4-FFF2-40B4-BE49-F238E27FC236}">
                <a16:creationId xmlns:a16="http://schemas.microsoft.com/office/drawing/2014/main" id="{FD18DB4F-355B-6624-822A-EFBBF358FF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D342D35-DEDD-DC8F-8546-4291682AE5F7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8" name="yt_shape_1328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两同心圆的大圆半径长为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dd69"/>
              </a:rPr>
              <a:t>小圆半径长为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大圆的弦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与小圆相切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92" name="yt_table_132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964702"/>
              </p:ext>
            </p:extLst>
          </p:nvPr>
        </p:nvGraphicFramePr>
        <p:xfrm>
          <a:off x="540047" y="1859435"/>
          <a:ext cx="86861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grpSp>
        <p:nvGrpSpPr>
          <p:cNvPr id="13289" name="yt_shape_13289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8426" y="1859435"/>
            <a:ext cx="1351355" cy="1695591"/>
            <a:chOff x="0" y="0"/>
            <a:chExt cx="1351355" cy="1695591"/>
          </a:xfrm>
        </p:grpSpPr>
        <p:pic>
          <p:nvPicPr>
            <p:cNvPr id="2" name="yt_image_1328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1355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1" name="yt_shape_13291"/>
            <p:cNvSpPr txBox="1"/>
            <p:nvPr/>
          </p:nvSpPr>
          <p:spPr>
            <a:xfrm>
              <a:off x="142396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0A8EE08-617B-02D3-46CD-7171FD6A5531}"/>
              </a:ext>
            </a:extLst>
          </p:cNvPr>
          <p:cNvSpPr txBox="1"/>
          <p:nvPr/>
        </p:nvSpPr>
        <p:spPr>
          <a:xfrm>
            <a:off x="89114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4" name="yt_shape_1329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黑龙江省中考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760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298" name="yt_shape_13298"/>
          <p:cNvSpPr txBox="1"/>
          <p:nvPr/>
        </p:nvSpPr>
        <p:spPr>
          <a:xfrm>
            <a:off x="540000" y="375780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95" name="yt_shape_13295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2362" y="2011799"/>
            <a:ext cx="1787275" cy="1695591"/>
            <a:chOff x="0" y="0"/>
            <a:chExt cx="1787275" cy="1695591"/>
          </a:xfrm>
        </p:grpSpPr>
        <p:pic>
          <p:nvPicPr>
            <p:cNvPr id="2" name="yt_image_1329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7275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7" name="yt_shape_13297"/>
            <p:cNvSpPr txBox="1"/>
            <p:nvPr/>
          </p:nvSpPr>
          <p:spPr>
            <a:xfrm>
              <a:off x="360356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33DEB0-F1B7-3A4F-CF0D-2E02BC5D8F81}"/>
              </a:ext>
            </a:extLst>
          </p:cNvPr>
          <p:cNvSpPr txBox="1"/>
          <p:nvPr/>
        </p:nvSpPr>
        <p:spPr>
          <a:xfrm>
            <a:off x="5831733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9" name="yt_shape_1329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224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00" name="yt_image_13300" title="H_206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020443"/>
            <a:ext cx="2419577" cy="163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3" name="yt_shape_13303"/>
          <p:cNvSpPr txBox="1"/>
          <p:nvPr/>
        </p:nvSpPr>
        <p:spPr>
          <a:xfrm>
            <a:off x="540000" y="4837557"/>
            <a:ext cx="2073966" cy="11976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50" b="0" i="0" u="none" spc="-665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  <a:r>
              <a:rPr lang="en-US" altLang="zh-CN" sz="6650" b="0" i="0" u="none" spc="1451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</a:p>
        </p:txBody>
      </p:sp>
      <p:pic>
        <p:nvPicPr>
          <p:cNvPr id="13302" name="yt_image_13302" title="H_104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861048"/>
            <a:ext cx="2051843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305"/>
          <p:cNvSpPr txBox="1"/>
          <p:nvPr/>
        </p:nvSpPr>
        <p:spPr>
          <a:xfrm>
            <a:off x="540000" y="1966330"/>
            <a:ext cx="493404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的直径，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2BAFC5-8B84-348B-3BCC-7D0A3A2B9246}"/>
              </a:ext>
            </a:extLst>
          </p:cNvPr>
          <p:cNvSpPr txBox="1"/>
          <p:nvPr/>
        </p:nvSpPr>
        <p:spPr>
          <a:xfrm>
            <a:off x="449989" y="1919524"/>
            <a:ext cx="251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E281D1-758C-3E80-15AE-1D3A2B912EF5}"/>
              </a:ext>
            </a:extLst>
          </p:cNvPr>
          <p:cNvSpPr txBox="1"/>
          <p:nvPr/>
        </p:nvSpPr>
        <p:spPr>
          <a:xfrm>
            <a:off x="449989" y="2395012"/>
            <a:ext cx="30093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182104-C1D3-3527-888E-DFB8BB0773A9}"/>
              </a:ext>
            </a:extLst>
          </p:cNvPr>
          <p:cNvSpPr txBox="1"/>
          <p:nvPr/>
        </p:nvSpPr>
        <p:spPr>
          <a:xfrm>
            <a:off x="449989" y="2870500"/>
            <a:ext cx="48810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E33E96-38F4-097F-3C9C-020284082048}"/>
              </a:ext>
            </a:extLst>
          </p:cNvPr>
          <p:cNvSpPr txBox="1"/>
          <p:nvPr/>
        </p:nvSpPr>
        <p:spPr>
          <a:xfrm>
            <a:off x="449989" y="3345988"/>
            <a:ext cx="3083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C347C7-F22A-EF3E-73DE-EEB349D9219F}"/>
              </a:ext>
            </a:extLst>
          </p:cNvPr>
          <p:cNvSpPr txBox="1"/>
          <p:nvPr/>
        </p:nvSpPr>
        <p:spPr>
          <a:xfrm>
            <a:off x="449989" y="3821476"/>
            <a:ext cx="499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66BF45-F405-DE41-3439-7156EC9B0B8B}"/>
              </a:ext>
            </a:extLst>
          </p:cNvPr>
          <p:cNvSpPr txBox="1"/>
          <p:nvPr/>
        </p:nvSpPr>
        <p:spPr>
          <a:xfrm>
            <a:off x="449989" y="4296964"/>
            <a:ext cx="28871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55EC11-BA41-43E0-4DC7-E80BD1293541}"/>
              </a:ext>
            </a:extLst>
          </p:cNvPr>
          <p:cNvSpPr txBox="1"/>
          <p:nvPr/>
        </p:nvSpPr>
        <p:spPr>
          <a:xfrm>
            <a:off x="449989" y="4772452"/>
            <a:ext cx="506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1F8438-DBE3-F4A7-FCA9-AFEB0736FEB8}"/>
              </a:ext>
            </a:extLst>
          </p:cNvPr>
          <p:cNvSpPr txBox="1"/>
          <p:nvPr/>
        </p:nvSpPr>
        <p:spPr>
          <a:xfrm>
            <a:off x="449989" y="5247940"/>
            <a:ext cx="285223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6" name="yt_shape_13306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易错误理解题意，选择错误证法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2CC836-A272-48D6-7D66-915131F59159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易错误理解题意，选择错误证法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307"/>
          <p:cNvSpPr txBox="1"/>
          <p:nvPr/>
        </p:nvSpPr>
        <p:spPr>
          <a:xfrm>
            <a:off x="540000" y="1343295"/>
            <a:ext cx="101085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3308" title="H_207.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9603" y="2060848"/>
            <a:ext cx="2677866" cy="176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311"/>
          <p:cNvSpPr txBox="1"/>
          <p:nvPr/>
        </p:nvSpPr>
        <p:spPr>
          <a:xfrm>
            <a:off x="540000" y="4817862"/>
            <a:ext cx="1878335" cy="12787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</a:rPr>
              <a:t> </a:t>
            </a:r>
            <a:r>
              <a:rPr lang="en-US" altLang="zh-CN" sz="7100" b="0" i="0" u="none" spc="12872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</a:rPr>
              <a:t> </a:t>
            </a:r>
          </a:p>
        </p:txBody>
      </p:sp>
      <p:pic>
        <p:nvPicPr>
          <p:cNvPr id="7" name="yt_image_13310" title="H_111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4365104"/>
            <a:ext cx="1859788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313"/>
          <p:cNvSpPr txBox="1"/>
          <p:nvPr/>
        </p:nvSpPr>
        <p:spPr>
          <a:xfrm>
            <a:off x="572521" y="1837584"/>
            <a:ext cx="571150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相切于点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368EC4-66F9-81D3-7691-143C2A546E47}"/>
              </a:ext>
            </a:extLst>
          </p:cNvPr>
          <p:cNvSpPr txBox="1"/>
          <p:nvPr/>
        </p:nvSpPr>
        <p:spPr>
          <a:xfrm>
            <a:off x="482510" y="1790778"/>
            <a:ext cx="441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90A49D-4DB8-1B4E-4EE9-3BAFAD173B07}"/>
              </a:ext>
            </a:extLst>
          </p:cNvPr>
          <p:cNvSpPr txBox="1"/>
          <p:nvPr/>
        </p:nvSpPr>
        <p:spPr>
          <a:xfrm>
            <a:off x="4617724" y="1798179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F29669-1A3F-5FBB-C1F9-048D4B6146C5}"/>
              </a:ext>
            </a:extLst>
          </p:cNvPr>
          <p:cNvSpPr txBox="1"/>
          <p:nvPr/>
        </p:nvSpPr>
        <p:spPr>
          <a:xfrm>
            <a:off x="488169" y="2318930"/>
            <a:ext cx="370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7502B4C-6D26-04B3-2F52-6EC32F75DF97}"/>
              </a:ext>
            </a:extLst>
          </p:cNvPr>
          <p:cNvSpPr txBox="1"/>
          <p:nvPr/>
        </p:nvSpPr>
        <p:spPr>
          <a:xfrm>
            <a:off x="488169" y="2794418"/>
            <a:ext cx="503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6600EC-73B2-550C-D7F7-01516B358218}"/>
              </a:ext>
            </a:extLst>
          </p:cNvPr>
          <p:cNvSpPr txBox="1"/>
          <p:nvPr/>
        </p:nvSpPr>
        <p:spPr>
          <a:xfrm>
            <a:off x="488169" y="3269906"/>
            <a:ext cx="49572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5A8FD57-31B5-DA23-3E18-525369A417AD}"/>
              </a:ext>
            </a:extLst>
          </p:cNvPr>
          <p:cNvSpPr txBox="1"/>
          <p:nvPr/>
        </p:nvSpPr>
        <p:spPr>
          <a:xfrm>
            <a:off x="488169" y="3745394"/>
            <a:ext cx="583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A27C51D-D3E1-0DBB-0899-697835EB457D}"/>
              </a:ext>
            </a:extLst>
          </p:cNvPr>
          <p:cNvSpPr txBox="1"/>
          <p:nvPr/>
        </p:nvSpPr>
        <p:spPr>
          <a:xfrm>
            <a:off x="488169" y="4220882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yt_shape_133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14" name="yt_image_1331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17" name="yt_shape_13317"/>
              <p:cNvSpPr txBox="1"/>
              <p:nvPr/>
            </p:nvSpPr>
            <p:spPr>
              <a:xfrm>
                <a:off x="540119" y="1482165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的切线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85f2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317" name="yt_shape_1331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945708"/>
              </a:xfrm>
              <a:prstGeom prst="rect">
                <a:avLst/>
              </a:prstGeom>
              <a:blipFill>
                <a:blip r:embed="rId3"/>
                <a:stretch>
                  <a:fillRect l="-1645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22" name="yt_table_13322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9857102"/>
                  </p:ext>
                </p:extLst>
              </p:nvPr>
            </p:nvGraphicFramePr>
            <p:xfrm>
              <a:off x="540047" y="2478661"/>
              <a:ext cx="8010145" cy="52031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322" name="yt_table_13322_skip" descr="{&quot;rangeId&quot;:13,&quot;type&quot;:&quot;Option&quot;,&quot;drawing&quot;:[&quot;yt_shape_13319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9857102"/>
                  </p:ext>
                </p:extLst>
              </p:nvPr>
            </p:nvGraphicFramePr>
            <p:xfrm>
              <a:off x="540047" y="2478661"/>
              <a:ext cx="8010145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2921" t="-1299" r="-14257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7563" t="-1299" r="-4619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19" name="yt_shape_13319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3667" y="2478661"/>
            <a:ext cx="2046267" cy="1744740"/>
            <a:chOff x="0" y="0"/>
            <a:chExt cx="2046267" cy="1744740"/>
          </a:xfrm>
        </p:grpSpPr>
        <p:pic>
          <p:nvPicPr>
            <p:cNvPr id="2" name="yt_image_1331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046267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1" name="yt_shape_13321"/>
            <p:cNvSpPr txBox="1"/>
            <p:nvPr/>
          </p:nvSpPr>
          <p:spPr>
            <a:xfrm>
              <a:off x="489852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F2E2691-C27E-4A0E-BED7-8CBBDA37690A}"/>
              </a:ext>
            </a:extLst>
          </p:cNvPr>
          <p:cNvSpPr txBox="1"/>
          <p:nvPr/>
        </p:nvSpPr>
        <p:spPr>
          <a:xfrm>
            <a:off x="6773248" y="1910847"/>
            <a:ext cx="383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1713</Words>
  <Application>Microsoft Office PowerPoint</Application>
  <PresentationFormat>宽屏</PresentationFormat>
  <Paragraphs>182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0" baseType="lpstr">
      <vt:lpstr>,isEnd</vt:lpstr>
      <vt:lpstr>_⨹_1_1afe3,isEnd</vt:lpstr>
      <vt:lpstr>_⨹_1_35696</vt:lpstr>
      <vt:lpstr>_⨹_1_7760e,isEnd</vt:lpstr>
      <vt:lpstr>_⨹_1_b0673</vt:lpstr>
      <vt:lpstr>_⨹_1_b85f2</vt:lpstr>
      <vt:lpstr>_⨹_1_c4f47</vt:lpstr>
      <vt:lpstr>_⨹_1_e2243</vt:lpstr>
      <vt:lpstr>_⨹_3_158e4</vt:lpstr>
      <vt:lpstr>_⨹_3_6c8b7,isEnd</vt:lpstr>
      <vt:lpstr>_⨹_4_d7eec</vt:lpstr>
      <vt:lpstr>_⨹_6_cdd69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2024-04-28T07:57:48Z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