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3141345"/>
            <a:ext cx="10711815" cy="647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653280"/>
            <a:ext cx="5977255" cy="19888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764990"/>
            <a:ext cx="10800000" cy="537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890" y="917575"/>
            <a:ext cx="58788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845" y="1498600"/>
            <a:ext cx="56013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7210" y="2108835"/>
            <a:ext cx="850074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3890" y="2699385"/>
            <a:ext cx="426847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3890" y="3272155"/>
            <a:ext cx="8900160" cy="165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43804" y="5091422"/>
            <a:ext cx="5476190" cy="4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43804" y="5729905"/>
            <a:ext cx="2504761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4869180"/>
            <a:ext cx="5594985" cy="186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1" grpId="0" bldLvl="0" animBg="1"/>
      <p:bldP spid="25" grpId="0" bldLvl="0" animBg="1"/>
      <p:bldP spid="30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960"/>
            <a:ext cx="67125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925" y="1686560"/>
            <a:ext cx="71012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344397"/>
            <a:ext cx="3666666" cy="3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32735"/>
            <a:ext cx="632587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469001"/>
            <a:ext cx="6685714" cy="4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088486"/>
            <a:ext cx="5857142" cy="4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4736563"/>
            <a:ext cx="5885714" cy="35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7" r="11152"/>
          <a:stretch>
            <a:fillRect/>
          </a:stretch>
        </p:blipFill>
        <p:spPr>
          <a:xfrm>
            <a:off x="6600190" y="4797425"/>
            <a:ext cx="5462905" cy="199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4906645"/>
            <a:ext cx="5330190" cy="1773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2" grpId="0" bldLvl="0" animBg="1"/>
      <p:bldP spid="18" grpId="0" animBg="1"/>
      <p:bldP spid="21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8385"/>
            <a:ext cx="78181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706245"/>
            <a:ext cx="756856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0870" y="2812415"/>
            <a:ext cx="8505825" cy="160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71830" y="4596130"/>
            <a:ext cx="3418840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15238" y="5778522"/>
            <a:ext cx="2066666" cy="47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7" r="11152"/>
          <a:stretch>
            <a:fillRect/>
          </a:stretch>
        </p:blipFill>
        <p:spPr>
          <a:xfrm>
            <a:off x="6600190" y="4797425"/>
            <a:ext cx="5462905" cy="199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9" grpId="0" bldLvl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230" y="3789045"/>
            <a:ext cx="5273040" cy="295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2781300"/>
            <a:ext cx="3429000" cy="29908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8"/>
          <a:stretch>
            <a:fillRect/>
          </a:stretch>
        </p:blipFill>
        <p:spPr>
          <a:xfrm>
            <a:off x="720090" y="1044575"/>
            <a:ext cx="10809605" cy="519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82807"/>
            <a:ext cx="3152380" cy="4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520" y="2179320"/>
            <a:ext cx="505587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063240"/>
            <a:ext cx="10158730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478020"/>
            <a:ext cx="88303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507355"/>
            <a:ext cx="722503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752080" y="981075"/>
            <a:ext cx="3152140" cy="187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25458" b="56105"/>
          <a:stretch>
            <a:fillRect/>
          </a:stretch>
        </p:blipFill>
        <p:spPr>
          <a:xfrm>
            <a:off x="8112125" y="908685"/>
            <a:ext cx="3672205" cy="129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9383395" cy="375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4437380"/>
            <a:ext cx="2631440" cy="229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785"/>
            <a:ext cx="9719310" cy="511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5012690"/>
            <a:ext cx="5149850" cy="17138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5" y="5103495"/>
            <a:ext cx="5149850" cy="17138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10577830" cy="446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5012690"/>
            <a:ext cx="5272405" cy="17545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2024-04-26T14:00:22Z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