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5"/>
  </p:notesMasterIdLst>
  <p:sldIdLst>
    <p:sldId id="303" r:id="rId3"/>
    <p:sldId id="305" r:id="rId4"/>
    <p:sldId id="306" r:id="rId5"/>
    <p:sldId id="308" r:id="rId6"/>
    <p:sldId id="309" r:id="rId7"/>
    <p:sldId id="311" r:id="rId8"/>
    <p:sldId id="322" r:id="rId9"/>
    <p:sldId id="312" r:id="rId10"/>
    <p:sldId id="323" r:id="rId11"/>
    <p:sldId id="314" r:id="rId12"/>
    <p:sldId id="326" r:id="rId13"/>
    <p:sldId id="256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3570" autoAdjust="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F8A547-3DDB-4445-BAA2-8AE4DF5B06B8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CB8373-08C7-4343-A7CC-0087581495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707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B8373-08C7-4343-A7CC-0087581495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31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bin"/><Relationship Id="rId3" Type="http://schemas.openxmlformats.org/officeDocument/2006/relationships/image" Target="../media/image36.png"/><Relationship Id="rId7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6" name="yt_shape_13016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圆的有关概念</a:t>
            </a:r>
          </a:p>
        </p:txBody>
      </p:sp>
      <p:sp>
        <p:nvSpPr>
          <p:cNvPr id="13017" name="yt_shape_13017"/>
          <p:cNvSpPr txBox="1"/>
          <p:nvPr/>
        </p:nvSpPr>
        <p:spPr>
          <a:xfrm>
            <a:off x="540120" y="13386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7a7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18" name="yt_image_13018" title="H_237.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2197654"/>
            <a:ext cx="1667568" cy="185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1" name="yt_shape_13021"/>
          <p:cNvSpPr txBox="1"/>
          <p:nvPr/>
        </p:nvSpPr>
        <p:spPr>
          <a:xfrm>
            <a:off x="540000" y="5670452"/>
            <a:ext cx="1444306" cy="12697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  <a:r>
              <a:rPr lang="en-US" altLang="zh-CN" sz="7050" b="0" i="0" u="none" spc="95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</a:p>
        </p:txBody>
      </p:sp>
      <p:pic>
        <p:nvPicPr>
          <p:cNvPr id="13020" name="yt_image_13020" title="H_110.9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4257685"/>
            <a:ext cx="1428399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927081" title="H_25.973701">
            <a:extLst>
              <a:ext uri="{FF2B5EF4-FFF2-40B4-BE49-F238E27FC236}">
                <a16:creationId xmlns:a16="http://schemas.microsoft.com/office/drawing/2014/main" id="{4E741520-80B3-C6AE-F2B2-AE7A098AD1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023"/>
              <p:cNvSpPr txBox="1"/>
              <p:nvPr/>
            </p:nvSpPr>
            <p:spPr>
              <a:xfrm>
                <a:off x="497379" y="2350610"/>
                <a:ext cx="6383158" cy="40243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是菱形，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0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350610"/>
                <a:ext cx="6383158" cy="4024371"/>
              </a:xfrm>
              <a:prstGeom prst="rect">
                <a:avLst/>
              </a:prstGeom>
              <a:blipFill>
                <a:blip r:embed="rId5"/>
                <a:stretch>
                  <a:fillRect l="-2961" t="-1364" r="-1815" b="-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15B1160-BF39-5794-4E0F-FEE2235A4B9F}"/>
              </a:ext>
            </a:extLst>
          </p:cNvPr>
          <p:cNvSpPr txBox="1"/>
          <p:nvPr/>
        </p:nvSpPr>
        <p:spPr>
          <a:xfrm>
            <a:off x="407368" y="2303804"/>
            <a:ext cx="4072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1ED6955-DC0C-B637-8B3D-72E49FD30903}"/>
              </a:ext>
            </a:extLst>
          </p:cNvPr>
          <p:cNvSpPr txBox="1"/>
          <p:nvPr/>
        </p:nvSpPr>
        <p:spPr>
          <a:xfrm>
            <a:off x="407368" y="2779292"/>
            <a:ext cx="350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718D1F-0738-11AB-46A0-6DEE11826CBB}"/>
              </a:ext>
            </a:extLst>
          </p:cNvPr>
          <p:cNvSpPr txBox="1"/>
          <p:nvPr/>
        </p:nvSpPr>
        <p:spPr>
          <a:xfrm>
            <a:off x="407368" y="3254780"/>
            <a:ext cx="525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29C2EE-3BC8-FD80-01D3-537B2844095B}"/>
              </a:ext>
            </a:extLst>
          </p:cNvPr>
          <p:cNvSpPr txBox="1"/>
          <p:nvPr/>
        </p:nvSpPr>
        <p:spPr>
          <a:xfrm>
            <a:off x="407368" y="3730268"/>
            <a:ext cx="463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96639A4-5EA6-E5BF-4F70-10D6390E5B23}"/>
              </a:ext>
            </a:extLst>
          </p:cNvPr>
          <p:cNvSpPr txBox="1"/>
          <p:nvPr/>
        </p:nvSpPr>
        <p:spPr>
          <a:xfrm>
            <a:off x="407368" y="4205756"/>
            <a:ext cx="5487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80F0F91-97C9-E740-A311-F73EDD7321E6}"/>
              </a:ext>
            </a:extLst>
          </p:cNvPr>
          <p:cNvSpPr txBox="1"/>
          <p:nvPr/>
        </p:nvSpPr>
        <p:spPr>
          <a:xfrm>
            <a:off x="407368" y="4681244"/>
            <a:ext cx="650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E2D7BE2-8567-1775-0095-9701590E30AE}"/>
                  </a:ext>
                </a:extLst>
              </p:cNvPr>
              <p:cNvSpPr txBox="1"/>
              <p:nvPr/>
            </p:nvSpPr>
            <p:spPr>
              <a:xfrm>
                <a:off x="407368" y="5156732"/>
                <a:ext cx="643058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E2D7BE2-8567-1775-0095-9701590E3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156732"/>
                <a:ext cx="6430582" cy="765061"/>
              </a:xfrm>
              <a:prstGeom prst="rect">
                <a:avLst/>
              </a:prstGeom>
              <a:blipFill>
                <a:blip r:embed="rId6"/>
                <a:stretch>
                  <a:fillRect l="-1517" r="-142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29121B9-85BA-F64B-3D27-A0F9F8A31756}"/>
                  </a:ext>
                </a:extLst>
              </p:cNvPr>
              <p:cNvSpPr txBox="1"/>
              <p:nvPr/>
            </p:nvSpPr>
            <p:spPr>
              <a:xfrm>
                <a:off x="407368" y="5828181"/>
                <a:ext cx="292500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29121B9-85BA-F64B-3D27-A0F9F8A317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828181"/>
                <a:ext cx="2925001" cy="554686"/>
              </a:xfrm>
              <a:prstGeom prst="rect">
                <a:avLst/>
              </a:prstGeom>
              <a:blipFill>
                <a:blip r:embed="rId7"/>
                <a:stretch>
                  <a:fillRect l="-3333" t="-1099" r="-3125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8" name="yt_shape_1307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039a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079" name="yt_image_13079" title="H_265.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526" y="2132856"/>
            <a:ext cx="2005076" cy="131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081"/>
          <p:cNvSpPr txBox="1"/>
          <p:nvPr/>
        </p:nvSpPr>
        <p:spPr>
          <a:xfrm>
            <a:off x="526800" y="1933237"/>
            <a:ext cx="33614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5" name="yt_shape_13083"/>
          <p:cNvSpPr txBox="1"/>
          <p:nvPr/>
        </p:nvSpPr>
        <p:spPr>
          <a:xfrm>
            <a:off x="526800" y="2564904"/>
            <a:ext cx="2553584" cy="17019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450" b="0" i="0" u="none" spc="-945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  <a:r>
              <a:rPr lang="en-US" altLang="zh-CN" sz="9450" b="0" i="0" u="none" spc="1755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</a:p>
        </p:txBody>
      </p:sp>
      <p:pic>
        <p:nvPicPr>
          <p:cNvPr id="6" name="yt_image_13082" title="H_148.1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4077072"/>
            <a:ext cx="1830609" cy="136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085"/>
          <p:cNvSpPr txBox="1"/>
          <p:nvPr/>
        </p:nvSpPr>
        <p:spPr>
          <a:xfrm>
            <a:off x="551646" y="2486342"/>
            <a:ext cx="505747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的直径，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5ED46E-A0F2-83AE-7F24-FB2C6493D5AC}"/>
              </a:ext>
            </a:extLst>
          </p:cNvPr>
          <p:cNvSpPr txBox="1"/>
          <p:nvPr/>
        </p:nvSpPr>
        <p:spPr>
          <a:xfrm>
            <a:off x="461635" y="2439536"/>
            <a:ext cx="312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3A118A3-CDE7-285F-9C95-6B88FE2D15A4}"/>
              </a:ext>
            </a:extLst>
          </p:cNvPr>
          <p:cNvSpPr txBox="1"/>
          <p:nvPr/>
        </p:nvSpPr>
        <p:spPr>
          <a:xfrm>
            <a:off x="461635" y="2915024"/>
            <a:ext cx="518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8898703-4D1A-28A8-17F8-95E5363B6FF6}"/>
              </a:ext>
            </a:extLst>
          </p:cNvPr>
          <p:cNvSpPr txBox="1"/>
          <p:nvPr/>
        </p:nvSpPr>
        <p:spPr>
          <a:xfrm>
            <a:off x="461635" y="3390512"/>
            <a:ext cx="2756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0CCE4D7-E1B5-62A0-D68A-CAF6844157C8}"/>
              </a:ext>
            </a:extLst>
          </p:cNvPr>
          <p:cNvSpPr txBox="1"/>
          <p:nvPr/>
        </p:nvSpPr>
        <p:spPr>
          <a:xfrm>
            <a:off x="461635" y="3866000"/>
            <a:ext cx="209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C0303C-4D23-DB71-D301-90AB52A41D23}"/>
              </a:ext>
            </a:extLst>
          </p:cNvPr>
          <p:cNvSpPr txBox="1"/>
          <p:nvPr/>
        </p:nvSpPr>
        <p:spPr>
          <a:xfrm>
            <a:off x="461635" y="4341488"/>
            <a:ext cx="1985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A0CF45-4D8A-CD27-7CA9-A3B40F731955}"/>
              </a:ext>
            </a:extLst>
          </p:cNvPr>
          <p:cNvSpPr txBox="1"/>
          <p:nvPr/>
        </p:nvSpPr>
        <p:spPr>
          <a:xfrm>
            <a:off x="461635" y="4816976"/>
            <a:ext cx="226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15171E7-E2A4-CAD3-F91E-9FB1CB5DCCAF}"/>
              </a:ext>
            </a:extLst>
          </p:cNvPr>
          <p:cNvSpPr txBox="1"/>
          <p:nvPr/>
        </p:nvSpPr>
        <p:spPr>
          <a:xfrm>
            <a:off x="461635" y="5292464"/>
            <a:ext cx="1985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86" name="yt_shape_13086"/>
              <p:cNvSpPr txBox="1"/>
              <p:nvPr/>
            </p:nvSpPr>
            <p:spPr>
              <a:xfrm>
                <a:off x="540000" y="900198"/>
                <a:ext cx="6013634" cy="50949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86" name="yt_shape_13086" descr="{&quot;rangeId&quot;:3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198"/>
                <a:ext cx="6013634" cy="5094985"/>
              </a:xfrm>
              <a:prstGeom prst="rect">
                <a:avLst/>
              </a:prstGeom>
              <a:blipFill>
                <a:blip r:embed="rId2"/>
                <a:stretch>
                  <a:fillRect l="-3144" t="-359" r="-2231" b="-2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9C0A65-D197-78AA-A91E-F2639038AC80}"/>
                  </a:ext>
                </a:extLst>
              </p:cNvPr>
              <p:cNvSpPr txBox="1"/>
              <p:nvPr/>
            </p:nvSpPr>
            <p:spPr>
              <a:xfrm>
                <a:off x="449989" y="1378474"/>
                <a:ext cx="5201476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8}">
                <a:extLst>
                  <a:ext uri="{FF2B5EF4-FFF2-40B4-BE49-F238E27FC236}">
                    <a16:creationId xmlns:a16="http://schemas.microsoft.com/office/drawing/2014/main" id="{679C0A65-D197-78AA-A91E-F2639038AC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8474"/>
                <a:ext cx="5201476" cy="618693"/>
              </a:xfrm>
              <a:prstGeom prst="rect">
                <a:avLst/>
              </a:prstGeom>
              <a:blipFill>
                <a:blip r:embed="rId3"/>
                <a:stretch>
                  <a:fillRect l="-1876" r="-1758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B9E9E9-00AB-1DFE-8D2F-CBE7D316B64E}"/>
                  </a:ext>
                </a:extLst>
              </p:cNvPr>
              <p:cNvSpPr txBox="1"/>
              <p:nvPr/>
            </p:nvSpPr>
            <p:spPr>
              <a:xfrm>
                <a:off x="449989" y="1903555"/>
                <a:ext cx="3720338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8}">
                <a:extLst>
                  <a:ext uri="{FF2B5EF4-FFF2-40B4-BE49-F238E27FC236}">
                    <a16:creationId xmlns:a16="http://schemas.microsoft.com/office/drawing/2014/main" id="{C8B9E9E9-00AB-1DFE-8D2F-CBE7D316B6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03555"/>
                <a:ext cx="3720338" cy="618694"/>
              </a:xfrm>
              <a:prstGeom prst="rect">
                <a:avLst/>
              </a:prstGeom>
              <a:blipFill>
                <a:blip r:embed="rId4"/>
                <a:stretch>
                  <a:fillRect l="-2623" r="-2459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57A9AEA-495C-FCA8-FF1D-27457F0E1199}"/>
                  </a:ext>
                </a:extLst>
              </p:cNvPr>
              <p:cNvSpPr txBox="1"/>
              <p:nvPr/>
            </p:nvSpPr>
            <p:spPr>
              <a:xfrm>
                <a:off x="449989" y="2428637"/>
                <a:ext cx="1948689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8}">
                <a:extLst>
                  <a:ext uri="{FF2B5EF4-FFF2-40B4-BE49-F238E27FC236}">
                    <a16:creationId xmlns:a16="http://schemas.microsoft.com/office/drawing/2014/main" id="{B57A9AEA-495C-FCA8-FF1D-27457F0E1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28637"/>
                <a:ext cx="1948689" cy="618693"/>
              </a:xfrm>
              <a:prstGeom prst="rect">
                <a:avLst/>
              </a:prstGeom>
              <a:blipFill>
                <a:blip r:embed="rId5"/>
                <a:stretch>
                  <a:fillRect l="-5016" r="-5016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FDE22B9-13BF-D712-C3EE-8D3376417E03}"/>
              </a:ext>
            </a:extLst>
          </p:cNvPr>
          <p:cNvSpPr txBox="1"/>
          <p:nvPr/>
        </p:nvSpPr>
        <p:spPr>
          <a:xfrm>
            <a:off x="449989" y="2953718"/>
            <a:ext cx="337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64EBA58-2317-7C9C-917B-0B8CA068A3DB}"/>
                  </a:ext>
                </a:extLst>
              </p:cNvPr>
              <p:cNvSpPr txBox="1"/>
              <p:nvPr/>
            </p:nvSpPr>
            <p:spPr>
              <a:xfrm>
                <a:off x="449989" y="3429206"/>
                <a:ext cx="6135560" cy="7126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8}">
                <a:extLst>
                  <a:ext uri="{FF2B5EF4-FFF2-40B4-BE49-F238E27FC236}">
                    <a16:creationId xmlns:a16="http://schemas.microsoft.com/office/drawing/2014/main" id="{F64EBA58-2317-7C9C-917B-0B8CA068A3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9206"/>
                <a:ext cx="6135560" cy="712674"/>
              </a:xfrm>
              <a:prstGeom prst="rect">
                <a:avLst/>
              </a:prstGeom>
              <a:blipFill>
                <a:blip r:embed="rId6"/>
                <a:stretch>
                  <a:fillRect l="-1590" r="-1690" b="-14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27561A9-1AB0-2104-D8EF-82926C415023}"/>
              </a:ext>
            </a:extLst>
          </p:cNvPr>
          <p:cNvSpPr txBox="1"/>
          <p:nvPr/>
        </p:nvSpPr>
        <p:spPr>
          <a:xfrm>
            <a:off x="449989" y="4048268"/>
            <a:ext cx="484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1F6305-C589-BAE7-8623-54B1FC8EC602}"/>
              </a:ext>
            </a:extLst>
          </p:cNvPr>
          <p:cNvSpPr txBox="1"/>
          <p:nvPr/>
        </p:nvSpPr>
        <p:spPr>
          <a:xfrm>
            <a:off x="497614" y="4523756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117CC8-3A2B-25C5-1F87-60475CC1B0CC}"/>
              </a:ext>
            </a:extLst>
          </p:cNvPr>
          <p:cNvSpPr txBox="1"/>
          <p:nvPr/>
        </p:nvSpPr>
        <p:spPr>
          <a:xfrm>
            <a:off x="449989" y="4999244"/>
            <a:ext cx="4404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D11F1D8-B330-4177-EBCD-8BC6A2327A7F}"/>
              </a:ext>
            </a:extLst>
          </p:cNvPr>
          <p:cNvSpPr txBox="1"/>
          <p:nvPr/>
        </p:nvSpPr>
        <p:spPr>
          <a:xfrm>
            <a:off x="449989" y="5474732"/>
            <a:ext cx="40472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3079" title="H_265.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76320" y="1866103"/>
            <a:ext cx="2005076" cy="131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3082" title="H_148.1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90210" y="3810319"/>
            <a:ext cx="1830609" cy="136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5" name="yt_shape_1302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0abc"/>
              </a:rPr>
              <a:t>的四个顶点分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及半径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26" name="yt_image_13026" title="H_275.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1354323"/>
            <a:ext cx="2693487" cy="236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028" title="H_128.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4352" y="4177057"/>
            <a:ext cx="2257011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031"/>
              <p:cNvSpPr txBox="1"/>
              <p:nvPr/>
            </p:nvSpPr>
            <p:spPr>
              <a:xfrm>
                <a:off x="540120" y="1860931"/>
                <a:ext cx="6657400" cy="43602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是等腰直角三角形，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负值舍去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30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60931"/>
                <a:ext cx="6657400" cy="4360296"/>
              </a:xfrm>
              <a:prstGeom prst="rect">
                <a:avLst/>
              </a:prstGeom>
              <a:blipFill>
                <a:blip r:embed="rId5"/>
                <a:stretch>
                  <a:fillRect l="-2839" t="-1117" r="-1740" b="-33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7A859B8-2564-F8F0-AEF6-C64D27FCD72F}"/>
              </a:ext>
            </a:extLst>
          </p:cNvPr>
          <p:cNvSpPr txBox="1"/>
          <p:nvPr/>
        </p:nvSpPr>
        <p:spPr>
          <a:xfrm>
            <a:off x="450109" y="1814125"/>
            <a:ext cx="220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A2BF46-E0B1-D09E-EFAE-27AF9A5C7F7B}"/>
              </a:ext>
            </a:extLst>
          </p:cNvPr>
          <p:cNvSpPr txBox="1"/>
          <p:nvPr/>
        </p:nvSpPr>
        <p:spPr>
          <a:xfrm>
            <a:off x="450109" y="2289613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BC0E17-E60A-2381-7CD4-4AF087D6E6DF}"/>
              </a:ext>
            </a:extLst>
          </p:cNvPr>
          <p:cNvSpPr txBox="1"/>
          <p:nvPr/>
        </p:nvSpPr>
        <p:spPr>
          <a:xfrm>
            <a:off x="450109" y="2765101"/>
            <a:ext cx="6214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2913B79-0B64-7E1F-5211-4A77E102F56E}"/>
              </a:ext>
            </a:extLst>
          </p:cNvPr>
          <p:cNvSpPr txBox="1"/>
          <p:nvPr/>
        </p:nvSpPr>
        <p:spPr>
          <a:xfrm>
            <a:off x="450109" y="3240589"/>
            <a:ext cx="6674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POM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是等腰直角三角形，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29B762B-B9B5-6A74-EA88-F423B39FDC0B}"/>
              </a:ext>
            </a:extLst>
          </p:cNvPr>
          <p:cNvSpPr txBox="1"/>
          <p:nvPr/>
        </p:nvSpPr>
        <p:spPr>
          <a:xfrm>
            <a:off x="450109" y="3716077"/>
            <a:ext cx="213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92D66DC-D9F4-4868-9B39-665434085A94}"/>
              </a:ext>
            </a:extLst>
          </p:cNvPr>
          <p:cNvSpPr txBox="1"/>
          <p:nvPr/>
        </p:nvSpPr>
        <p:spPr>
          <a:xfrm>
            <a:off x="450109" y="4191565"/>
            <a:ext cx="417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372FD58-C434-EC8C-2FE6-13085CA28589}"/>
              </a:ext>
            </a:extLst>
          </p:cNvPr>
          <p:cNvSpPr txBox="1"/>
          <p:nvPr/>
        </p:nvSpPr>
        <p:spPr>
          <a:xfrm>
            <a:off x="450109" y="4667053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B263E90-BE40-3E0C-7E68-84964EFFCBFE}"/>
                  </a:ext>
                </a:extLst>
              </p:cNvPr>
              <p:cNvSpPr txBox="1"/>
              <p:nvPr/>
            </p:nvSpPr>
            <p:spPr>
              <a:xfrm>
                <a:off x="450109" y="5142541"/>
                <a:ext cx="677310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负值舍去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B263E90-BE40-3E0C-7E68-84964EFFCB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5142541"/>
                <a:ext cx="6773101" cy="618694"/>
              </a:xfrm>
              <a:prstGeom prst="rect">
                <a:avLst/>
              </a:prstGeom>
              <a:blipFill>
                <a:blip r:embed="rId6"/>
                <a:stretch>
                  <a:fillRect l="-1440" r="-135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B4FE8E7-8E59-8695-F9BA-01B661DFC339}"/>
                  </a:ext>
                </a:extLst>
              </p:cNvPr>
              <p:cNvSpPr txBox="1"/>
              <p:nvPr/>
            </p:nvSpPr>
            <p:spPr>
              <a:xfrm>
                <a:off x="450109" y="5667623"/>
                <a:ext cx="2405889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B4FE8E7-8E59-8695-F9BA-01B661DFC3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5667623"/>
                <a:ext cx="2405889" cy="558241"/>
              </a:xfrm>
              <a:prstGeom prst="rect">
                <a:avLst/>
              </a:prstGeom>
              <a:blipFill>
                <a:blip r:embed="rId7"/>
                <a:stretch>
                  <a:fillRect l="-4051" r="-3797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3" name="yt_shape_13033"/>
          <p:cNvSpPr txBox="1"/>
          <p:nvPr/>
        </p:nvSpPr>
        <p:spPr>
          <a:xfrm>
            <a:off x="551265" y="758106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垂径定理的应用</a:t>
            </a:r>
          </a:p>
        </p:txBody>
      </p:sp>
      <p:sp>
        <p:nvSpPr>
          <p:cNvPr id="13034" name="yt_shape_13034"/>
          <p:cNvSpPr txBox="1"/>
          <p:nvPr/>
        </p:nvSpPr>
        <p:spPr>
          <a:xfrm>
            <a:off x="551384" y="119675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如图是一个隧道的横截面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它的形状是以点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为圆心的圆的一部分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317c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经过圆心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35" name="yt_image_13035" title="H_220.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5657" y="2495018"/>
            <a:ext cx="2106905" cy="203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8" name="yt_shape_13038"/>
          <p:cNvSpPr txBox="1"/>
          <p:nvPr/>
        </p:nvSpPr>
        <p:spPr>
          <a:xfrm>
            <a:off x="551265" y="5305722"/>
            <a:ext cx="1247970" cy="121565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6750" b="0" i="0" u="none" spc="8044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</a:p>
        </p:txBody>
      </p:sp>
      <p:pic>
        <p:nvPicPr>
          <p:cNvPr id="13037" name="yt_image_13037" title="H_105.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305" y="4684919"/>
            <a:ext cx="1234056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927180" title="H_25.973701">
            <a:extLst>
              <a:ext uri="{FF2B5EF4-FFF2-40B4-BE49-F238E27FC236}">
                <a16:creationId xmlns:a16="http://schemas.microsoft.com/office/drawing/2014/main" id="{F215EF72-3F45-CB53-514E-8CB9751BCF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5" y="810375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040"/>
              <p:cNvSpPr txBox="1"/>
              <p:nvPr/>
            </p:nvSpPr>
            <p:spPr>
              <a:xfrm>
                <a:off x="551265" y="2157683"/>
                <a:ext cx="5216172" cy="44674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的半径为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5m.</a:t>
                </a:r>
              </a:p>
            </p:txBody>
          </p:sp>
        </mc:Choice>
        <mc:Fallback>
          <p:sp>
            <p:nvSpPr>
              <p:cNvPr id="8" name="yt_shape_130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2157683"/>
                <a:ext cx="5216172" cy="4467441"/>
              </a:xfrm>
              <a:prstGeom prst="rect">
                <a:avLst/>
              </a:prstGeom>
              <a:blipFill>
                <a:blip r:embed="rId5"/>
                <a:stretch>
                  <a:fillRect l="-3505" t="-1228" r="-2453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19F5741-7239-7548-73AC-1066631539E0}"/>
              </a:ext>
            </a:extLst>
          </p:cNvPr>
          <p:cNvSpPr txBox="1"/>
          <p:nvPr/>
        </p:nvSpPr>
        <p:spPr>
          <a:xfrm>
            <a:off x="461254" y="2110877"/>
            <a:ext cx="2070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DAF9C6-2B07-8F1B-4B74-FB122A5B0F5A}"/>
              </a:ext>
            </a:extLst>
          </p:cNvPr>
          <p:cNvSpPr txBox="1"/>
          <p:nvPr/>
        </p:nvSpPr>
        <p:spPr>
          <a:xfrm>
            <a:off x="461254" y="2586365"/>
            <a:ext cx="4059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CB6AD35-5E22-2D25-C482-D2BC9DC8E0D7}"/>
                  </a:ext>
                </a:extLst>
              </p:cNvPr>
              <p:cNvSpPr txBox="1"/>
              <p:nvPr/>
            </p:nvSpPr>
            <p:spPr>
              <a:xfrm>
                <a:off x="461254" y="3061853"/>
                <a:ext cx="53458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CB6AD35-5E22-2D25-C482-D2BC9DC8E0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254" y="3061853"/>
                <a:ext cx="5345811" cy="765061"/>
              </a:xfrm>
              <a:prstGeom prst="rect">
                <a:avLst/>
              </a:prstGeom>
              <a:blipFill>
                <a:blip r:embed="rId6"/>
                <a:stretch>
                  <a:fillRect l="-1824" r="-159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92223C0A-9F40-85DB-B8A3-81FA8E200EF1}"/>
              </a:ext>
            </a:extLst>
          </p:cNvPr>
          <p:cNvSpPr txBox="1"/>
          <p:nvPr/>
        </p:nvSpPr>
        <p:spPr>
          <a:xfrm>
            <a:off x="461254" y="3733302"/>
            <a:ext cx="3048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AF2084F-DB47-3AB1-3F6C-B4F409DD6141}"/>
              </a:ext>
            </a:extLst>
          </p:cNvPr>
          <p:cNvSpPr txBox="1"/>
          <p:nvPr/>
        </p:nvSpPr>
        <p:spPr>
          <a:xfrm>
            <a:off x="461254" y="4208790"/>
            <a:ext cx="2969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57DADD1-935A-08DF-2C31-6E30F69DEFAE}"/>
              </a:ext>
            </a:extLst>
          </p:cNvPr>
          <p:cNvSpPr txBox="1"/>
          <p:nvPr/>
        </p:nvSpPr>
        <p:spPr>
          <a:xfrm>
            <a:off x="461254" y="4684278"/>
            <a:ext cx="459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33CC959-E4E1-E4E3-2B21-489999A93657}"/>
              </a:ext>
            </a:extLst>
          </p:cNvPr>
          <p:cNvSpPr txBox="1"/>
          <p:nvPr/>
        </p:nvSpPr>
        <p:spPr>
          <a:xfrm>
            <a:off x="508879" y="5159766"/>
            <a:ext cx="2850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B59AB54-E170-2241-D98B-222EA349A2BA}"/>
              </a:ext>
            </a:extLst>
          </p:cNvPr>
          <p:cNvSpPr txBox="1"/>
          <p:nvPr/>
        </p:nvSpPr>
        <p:spPr>
          <a:xfrm>
            <a:off x="461254" y="5635254"/>
            <a:ext cx="4709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BDDBB3E-B3F4-83EF-5815-92E9C548CA63}"/>
              </a:ext>
            </a:extLst>
          </p:cNvPr>
          <p:cNvSpPr txBox="1"/>
          <p:nvPr/>
        </p:nvSpPr>
        <p:spPr>
          <a:xfrm>
            <a:off x="461254" y="6110742"/>
            <a:ext cx="2742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2" name="yt_shape_13042"/>
          <p:cNvSpPr txBox="1"/>
          <p:nvPr/>
        </p:nvSpPr>
        <p:spPr>
          <a:xfrm>
            <a:off x="558122" y="61369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拱桥的截面为圆弧形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其跨度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拱高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当洪水泛滥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8305"/>
              </a:rPr>
              <a:t>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面跨度缩小到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时要采取紧急措施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当测量人员测得水面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dca1"/>
              </a:rPr>
              <a:t>到拱顶的距离只有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是否要采取紧急措施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43" name="yt_image_1304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4363" y="2002468"/>
            <a:ext cx="2562002" cy="161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46" name="yt_shape_13046"/>
          <p:cNvSpPr txBox="1"/>
          <p:nvPr/>
        </p:nvSpPr>
        <p:spPr>
          <a:xfrm>
            <a:off x="558003" y="4962813"/>
            <a:ext cx="2125454" cy="12066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</a:rPr>
              <a:t> </a:t>
            </a:r>
            <a:r>
              <a:rPr lang="en-US" altLang="zh-CN" sz="6700" b="0" i="0" u="none" spc="14899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</a:rPr>
              <a:t> </a:t>
            </a:r>
          </a:p>
        </p:txBody>
      </p:sp>
      <p:pic>
        <p:nvPicPr>
          <p:cNvPr id="13045" name="yt_image_1304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6371" y="3670328"/>
            <a:ext cx="2104450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048"/>
          <p:cNvSpPr txBox="1"/>
          <p:nvPr/>
        </p:nvSpPr>
        <p:spPr>
          <a:xfrm>
            <a:off x="425371" y="2064691"/>
            <a:ext cx="6327053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解：不需要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MO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485A7E-52B9-237B-EB16-2B8C37260CB6}"/>
              </a:ext>
            </a:extLst>
          </p:cNvPr>
          <p:cNvSpPr txBox="1"/>
          <p:nvPr/>
        </p:nvSpPr>
        <p:spPr>
          <a:xfrm>
            <a:off x="335360" y="2017885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解：不需要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F4E51C-DCB2-6500-3407-AA080027F7E7}"/>
              </a:ext>
            </a:extLst>
          </p:cNvPr>
          <p:cNvSpPr txBox="1"/>
          <p:nvPr/>
        </p:nvSpPr>
        <p:spPr>
          <a:xfrm>
            <a:off x="3479103" y="2021334"/>
            <a:ext cx="222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E5AE96-1026-9255-890A-D91D67E1206A}"/>
              </a:ext>
            </a:extLst>
          </p:cNvPr>
          <p:cNvSpPr txBox="1"/>
          <p:nvPr/>
        </p:nvSpPr>
        <p:spPr>
          <a:xfrm>
            <a:off x="5688935" y="205453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A995C7-2974-43C8-28C6-0E862EB7D531}"/>
              </a:ext>
            </a:extLst>
          </p:cNvPr>
          <p:cNvSpPr txBox="1"/>
          <p:nvPr/>
        </p:nvSpPr>
        <p:spPr>
          <a:xfrm>
            <a:off x="382985" y="2492233"/>
            <a:ext cx="4690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1078BBE-381E-B0F3-177A-D070EBD9B096}"/>
              </a:ext>
            </a:extLst>
          </p:cNvPr>
          <p:cNvSpPr txBox="1"/>
          <p:nvPr/>
        </p:nvSpPr>
        <p:spPr>
          <a:xfrm>
            <a:off x="335360" y="2967721"/>
            <a:ext cx="348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94A45F2-7496-FB67-BF31-5160BF0C4B80}"/>
              </a:ext>
            </a:extLst>
          </p:cNvPr>
          <p:cNvSpPr txBox="1"/>
          <p:nvPr/>
        </p:nvSpPr>
        <p:spPr>
          <a:xfrm>
            <a:off x="335360" y="3443209"/>
            <a:ext cx="6445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7871FA8-DEEC-A791-1A0F-A1B073920013}"/>
              </a:ext>
            </a:extLst>
          </p:cNvPr>
          <p:cNvSpPr txBox="1"/>
          <p:nvPr/>
        </p:nvSpPr>
        <p:spPr>
          <a:xfrm>
            <a:off x="335360" y="3918697"/>
            <a:ext cx="5125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51F9446-79DC-BA11-681F-924EEFFB1013}"/>
              </a:ext>
            </a:extLst>
          </p:cNvPr>
          <p:cNvSpPr txBox="1"/>
          <p:nvPr/>
        </p:nvSpPr>
        <p:spPr>
          <a:xfrm>
            <a:off x="335360" y="4394185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3049"/>
              <p:cNvSpPr txBox="1"/>
              <p:nvPr/>
            </p:nvSpPr>
            <p:spPr>
              <a:xfrm>
                <a:off x="425371" y="4878691"/>
                <a:ext cx="8931291" cy="19702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34m.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ONA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不需要采取紧急措施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" name="yt_shape_130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4878691"/>
                <a:ext cx="8931291" cy="1970219"/>
              </a:xfrm>
              <a:prstGeom prst="rect">
                <a:avLst/>
              </a:prstGeom>
              <a:blipFill>
                <a:blip r:embed="rId4"/>
                <a:stretch>
                  <a:fillRect l="-2116" t="-2469" r="-956" b="-8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A8111978-8586-9646-5699-689C5D9144F2}"/>
              </a:ext>
            </a:extLst>
          </p:cNvPr>
          <p:cNvSpPr txBox="1"/>
          <p:nvPr/>
        </p:nvSpPr>
        <p:spPr>
          <a:xfrm>
            <a:off x="335360" y="4831885"/>
            <a:ext cx="364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34m.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F724D92-84A0-9FF5-229D-256F3599F04D}"/>
              </a:ext>
            </a:extLst>
          </p:cNvPr>
          <p:cNvSpPr txBox="1"/>
          <p:nvPr/>
        </p:nvSpPr>
        <p:spPr>
          <a:xfrm>
            <a:off x="335360" y="5307373"/>
            <a:ext cx="401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3DFC541-5BEE-5C6E-40E9-C4743A303E66}"/>
                  </a:ext>
                </a:extLst>
              </p:cNvPr>
              <p:cNvSpPr txBox="1"/>
              <p:nvPr/>
            </p:nvSpPr>
            <p:spPr>
              <a:xfrm>
                <a:off x="335360" y="5782861"/>
                <a:ext cx="9025001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ONA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3DFC541-5BEE-5C6E-40E9-C4743A303E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5782861"/>
                <a:ext cx="9025001" cy="669430"/>
              </a:xfrm>
              <a:prstGeom prst="rect">
                <a:avLst/>
              </a:prstGeom>
              <a:blipFill>
                <a:blip r:embed="rId5"/>
                <a:stretch>
                  <a:fillRect l="-1014" r="-1014" b="-11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3D02440A-FA44-F818-14CB-4D940AC15CE1}"/>
              </a:ext>
            </a:extLst>
          </p:cNvPr>
          <p:cNvSpPr txBox="1"/>
          <p:nvPr/>
        </p:nvSpPr>
        <p:spPr>
          <a:xfrm>
            <a:off x="335360" y="6358679"/>
            <a:ext cx="7366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不需要采取紧急措施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1" name="yt_shape_13051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弧、弦、圆心角之间的关系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52" name="yt_shape_13052"/>
              <p:cNvSpPr txBox="1"/>
              <p:nvPr/>
            </p:nvSpPr>
            <p:spPr>
              <a:xfrm>
                <a:off x="540120" y="1338646"/>
                <a:ext cx="11492915" cy="10456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19a1e"/>
                  </a:rPr>
                  <a:t> 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52" name="yt_shape_13052" descr="{&quot;rangeId&quot;:3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38646"/>
                <a:ext cx="11111999" cy="1045607"/>
              </a:xfrm>
              <a:prstGeom prst="rect">
                <a:avLst/>
              </a:prstGeom>
              <a:blipFill>
                <a:blip r:embed="rId2"/>
                <a:stretch>
                  <a:fillRect l="-1701" b="-16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54" name="yt_image_13054" title="H_221.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2166620"/>
            <a:ext cx="2304256" cy="196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7" name="yt_shape_13057"/>
          <p:cNvSpPr txBox="1"/>
          <p:nvPr/>
        </p:nvSpPr>
        <p:spPr>
          <a:xfrm>
            <a:off x="540000" y="5601717"/>
            <a:ext cx="1629036" cy="11706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  <a:r>
              <a:rPr lang="en-US" altLang="zh-CN" sz="6500" b="0" i="0" u="none" spc="11078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</a:p>
        </p:txBody>
      </p:sp>
      <p:pic>
        <p:nvPicPr>
          <p:cNvPr id="13056" name="yt_image_13056" title="H_102.3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57024" y="4284073"/>
            <a:ext cx="1612906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927281" title="H_25.973701">
            <a:extLst>
              <a:ext uri="{FF2B5EF4-FFF2-40B4-BE49-F238E27FC236}">
                <a16:creationId xmlns:a16="http://schemas.microsoft.com/office/drawing/2014/main" id="{88630AA4-D2B8-5E5B-802E-AF1F44DFCD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059"/>
              <p:cNvSpPr txBox="1"/>
              <p:nvPr/>
            </p:nvSpPr>
            <p:spPr>
              <a:xfrm>
                <a:off x="540000" y="2440764"/>
                <a:ext cx="6102633" cy="38509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DNO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0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40764"/>
                <a:ext cx="6102633" cy="3850926"/>
              </a:xfrm>
              <a:prstGeom prst="rect">
                <a:avLst/>
              </a:prstGeom>
              <a:blipFill>
                <a:blip r:embed="rId6"/>
                <a:stretch>
                  <a:fillRect l="-3097" t="-1266" r="-1998" b="-3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B60A4EF-6394-72F5-3669-D6427323E006}"/>
              </a:ext>
            </a:extLst>
          </p:cNvPr>
          <p:cNvSpPr txBox="1"/>
          <p:nvPr/>
        </p:nvSpPr>
        <p:spPr>
          <a:xfrm>
            <a:off x="449989" y="2393958"/>
            <a:ext cx="3216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FA7792-C23D-3FDC-4765-0A60C113319D}"/>
              </a:ext>
            </a:extLst>
          </p:cNvPr>
          <p:cNvSpPr txBox="1"/>
          <p:nvPr/>
        </p:nvSpPr>
        <p:spPr>
          <a:xfrm>
            <a:off x="449989" y="2869446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623859-79D6-4A31-4EE8-5E46BEE6E9BF}"/>
              </a:ext>
            </a:extLst>
          </p:cNvPr>
          <p:cNvSpPr txBox="1"/>
          <p:nvPr/>
        </p:nvSpPr>
        <p:spPr>
          <a:xfrm>
            <a:off x="449989" y="3344934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6608D33-50CC-6DD5-3C99-7B5F98B66C40}"/>
              </a:ext>
            </a:extLst>
          </p:cNvPr>
          <p:cNvSpPr txBox="1"/>
          <p:nvPr/>
        </p:nvSpPr>
        <p:spPr>
          <a:xfrm>
            <a:off x="449989" y="3820422"/>
            <a:ext cx="2031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BE93EB-8DA8-B92E-FE4F-318AA9C773C2}"/>
              </a:ext>
            </a:extLst>
          </p:cNvPr>
          <p:cNvSpPr txBox="1"/>
          <p:nvPr/>
        </p:nvSpPr>
        <p:spPr>
          <a:xfrm>
            <a:off x="449989" y="4295910"/>
            <a:ext cx="377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4CFA566-F174-9377-E5ED-0B0F5EFEE9EE}"/>
              </a:ext>
            </a:extLst>
          </p:cNvPr>
          <p:cNvSpPr txBox="1"/>
          <p:nvPr/>
        </p:nvSpPr>
        <p:spPr>
          <a:xfrm>
            <a:off x="449989" y="4771398"/>
            <a:ext cx="622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1213EA4-E460-61FE-297B-C0C90FF109FA}"/>
              </a:ext>
            </a:extLst>
          </p:cNvPr>
          <p:cNvSpPr txBox="1"/>
          <p:nvPr/>
        </p:nvSpPr>
        <p:spPr>
          <a:xfrm>
            <a:off x="449989" y="5246886"/>
            <a:ext cx="3791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22252D7-4C9B-622F-82B9-3C7D0963BB41}"/>
                  </a:ext>
                </a:extLst>
              </p:cNvPr>
              <p:cNvSpPr txBox="1"/>
              <p:nvPr/>
            </p:nvSpPr>
            <p:spPr>
              <a:xfrm>
                <a:off x="449989" y="5722374"/>
                <a:ext cx="4903026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22252D7-4C9B-622F-82B9-3C7D0963BB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22374"/>
                <a:ext cx="4903026" cy="578879"/>
              </a:xfrm>
              <a:prstGeom prst="rect">
                <a:avLst/>
              </a:prstGeom>
              <a:blipFill>
                <a:blip r:embed="rId7"/>
                <a:stretch>
                  <a:fillRect l="-1990" r="-1990" b="-1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61" name="yt_shape_13061"/>
              <p:cNvSpPr txBox="1"/>
              <p:nvPr/>
            </p:nvSpPr>
            <p:spPr>
              <a:xfrm>
                <a:off x="540000" y="900000"/>
                <a:ext cx="7298601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61" name="yt_shape_13061" descr="{&quot;rangeId&quot;:23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98601" cy="490006"/>
              </a:xfrm>
              <a:prstGeom prst="rect">
                <a:avLst/>
              </a:prstGeom>
              <a:blipFill>
                <a:blip r:embed="rId2"/>
                <a:stretch>
                  <a:fillRect l="-2590" r="-1504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63" name="yt_image_13063" title="H_108.8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8694" y="1544978"/>
            <a:ext cx="1644062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66" name="yt_shape_13066"/>
              <p:cNvSpPr txBox="1"/>
              <p:nvPr/>
            </p:nvSpPr>
            <p:spPr>
              <a:xfrm>
                <a:off x="540000" y="3025528"/>
                <a:ext cx="6097823" cy="29070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是等边三角形吗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66" name="yt_shape_13066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25528"/>
                <a:ext cx="6097823" cy="2907014"/>
              </a:xfrm>
              <a:prstGeom prst="rect">
                <a:avLst/>
              </a:prstGeom>
              <a:blipFill>
                <a:blip r:embed="rId4"/>
                <a:stretch>
                  <a:fillRect l="-3100" t="-1677" r="-2100" b="-5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A7CEA8C-7033-71C3-AAD3-8C383FBE48BF}"/>
              </a:ext>
            </a:extLst>
          </p:cNvPr>
          <p:cNvSpPr txBox="1"/>
          <p:nvPr/>
        </p:nvSpPr>
        <p:spPr>
          <a:xfrm>
            <a:off x="449989" y="3454210"/>
            <a:ext cx="5380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BF75A3-47FA-9BFC-BE9B-1CA39611A130}"/>
                  </a:ext>
                </a:extLst>
              </p:cNvPr>
              <p:cNvSpPr txBox="1"/>
              <p:nvPr/>
            </p:nvSpPr>
            <p:spPr>
              <a:xfrm>
                <a:off x="449989" y="3929699"/>
                <a:ext cx="2077276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, 'mathAnswerShape': 1}">
                <a:extLst>
                  <a:ext uri="{FF2B5EF4-FFF2-40B4-BE49-F238E27FC236}">
                    <a16:creationId xmlns:a16="http://schemas.microsoft.com/office/drawing/2014/main" id="{E6BF75A3-47FA-9BFC-BE9B-1CA39611A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9699"/>
                <a:ext cx="2077276" cy="646189"/>
              </a:xfrm>
              <a:prstGeom prst="rect">
                <a:avLst/>
              </a:prstGeom>
              <a:blipFill>
                <a:blip r:embed="rId5"/>
                <a:stretch>
                  <a:fillRect l="-4692" r="-4399" b="-12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30D31A2-A1EC-75EE-A3C0-9B1678449130}"/>
              </a:ext>
            </a:extLst>
          </p:cNvPr>
          <p:cNvSpPr txBox="1"/>
          <p:nvPr/>
        </p:nvSpPr>
        <p:spPr>
          <a:xfrm>
            <a:off x="449989" y="4482275"/>
            <a:ext cx="3880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FCA68F-1856-D44E-28AD-8B363C0F3D4F}"/>
              </a:ext>
            </a:extLst>
          </p:cNvPr>
          <p:cNvSpPr txBox="1"/>
          <p:nvPr/>
        </p:nvSpPr>
        <p:spPr>
          <a:xfrm>
            <a:off x="449989" y="4957763"/>
            <a:ext cx="2420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D8800C-1CCF-2429-D902-2F5E86C8D363}"/>
              </a:ext>
            </a:extLst>
          </p:cNvPr>
          <p:cNvSpPr txBox="1"/>
          <p:nvPr/>
        </p:nvSpPr>
        <p:spPr>
          <a:xfrm>
            <a:off x="449989" y="5433251"/>
            <a:ext cx="3399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8" name="yt_shape_13068"/>
          <p:cNvSpPr txBox="1"/>
          <p:nvPr/>
        </p:nvSpPr>
        <p:spPr>
          <a:xfrm>
            <a:off x="540000" y="900198"/>
            <a:ext cx="6359113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C35AFF-730A-135F-D241-8730FA63AE6C}"/>
              </a:ext>
            </a:extLst>
          </p:cNvPr>
          <p:cNvSpPr txBox="1"/>
          <p:nvPr/>
        </p:nvSpPr>
        <p:spPr>
          <a:xfrm>
            <a:off x="449989" y="1328880"/>
            <a:ext cx="5556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E7F25A-1749-DD6C-A708-290907647E2E}"/>
              </a:ext>
            </a:extLst>
          </p:cNvPr>
          <p:cNvSpPr txBox="1"/>
          <p:nvPr/>
        </p:nvSpPr>
        <p:spPr>
          <a:xfrm>
            <a:off x="449989" y="1804368"/>
            <a:ext cx="647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25E288-02DB-FD93-4BFB-4433DEF80EDC}"/>
              </a:ext>
            </a:extLst>
          </p:cNvPr>
          <p:cNvSpPr txBox="1"/>
          <p:nvPr/>
        </p:nvSpPr>
        <p:spPr>
          <a:xfrm>
            <a:off x="449989" y="2279856"/>
            <a:ext cx="213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71948A-1ACE-9E3A-A4C3-810669EBA122}"/>
              </a:ext>
            </a:extLst>
          </p:cNvPr>
          <p:cNvSpPr txBox="1"/>
          <p:nvPr/>
        </p:nvSpPr>
        <p:spPr>
          <a:xfrm>
            <a:off x="449989" y="2755344"/>
            <a:ext cx="341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1FC0DD-1254-7213-63D7-72ECBCFD4850}"/>
              </a:ext>
            </a:extLst>
          </p:cNvPr>
          <p:cNvSpPr txBox="1"/>
          <p:nvPr/>
        </p:nvSpPr>
        <p:spPr>
          <a:xfrm>
            <a:off x="449989" y="3230832"/>
            <a:ext cx="254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9B70BB-6199-E861-E8C8-AA57D9A76D63}"/>
              </a:ext>
            </a:extLst>
          </p:cNvPr>
          <p:cNvSpPr txBox="1"/>
          <p:nvPr/>
        </p:nvSpPr>
        <p:spPr>
          <a:xfrm>
            <a:off x="449989" y="3706320"/>
            <a:ext cx="3013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FA7620-E6FB-C494-0C9D-F18E80597C7E}"/>
              </a:ext>
            </a:extLst>
          </p:cNvPr>
          <p:cNvSpPr txBox="1"/>
          <p:nvPr/>
        </p:nvSpPr>
        <p:spPr>
          <a:xfrm>
            <a:off x="449989" y="4181808"/>
            <a:ext cx="1962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3063" title="H_108.8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064400"/>
            <a:ext cx="1644062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0" name="yt_shape_13070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圆周角的性质</a:t>
            </a:r>
          </a:p>
        </p:txBody>
      </p:sp>
      <p:sp>
        <p:nvSpPr>
          <p:cNvPr id="13071" name="yt_shape_13071"/>
          <p:cNvSpPr txBox="1"/>
          <p:nvPr/>
        </p:nvSpPr>
        <p:spPr>
          <a:xfrm>
            <a:off x="540000" y="1389434"/>
            <a:ext cx="103858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65°.</a:t>
            </a:r>
          </a:p>
        </p:txBody>
      </p:sp>
      <p:pic>
        <p:nvPicPr>
          <p:cNvPr id="13072" name="yt_image_13072" title="H_103.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4268" y="1972563"/>
            <a:ext cx="1417320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4" name="yt_shape_13074"/>
          <p:cNvSpPr txBox="1"/>
          <p:nvPr/>
        </p:nvSpPr>
        <p:spPr>
          <a:xfrm>
            <a:off x="540000" y="3382621"/>
            <a:ext cx="532517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内接于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25°.</a:t>
            </a:r>
          </a:p>
        </p:txBody>
      </p:sp>
      <p:pic>
        <p:nvPicPr>
          <p:cNvPr id="3" name="yt_shape_1714121927379" title="H_25.973701">
            <a:extLst>
              <a:ext uri="{FF2B5EF4-FFF2-40B4-BE49-F238E27FC236}">
                <a16:creationId xmlns:a16="http://schemas.microsoft.com/office/drawing/2014/main" id="{7A23170C-73BE-B2C1-DC7E-F04FDC8328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7C5D34-3746-2F9E-A0BE-2DC634A5EDE2}"/>
              </a:ext>
            </a:extLst>
          </p:cNvPr>
          <p:cNvSpPr txBox="1"/>
          <p:nvPr/>
        </p:nvSpPr>
        <p:spPr>
          <a:xfrm>
            <a:off x="449989" y="3811303"/>
            <a:ext cx="545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92CF72-239E-25A4-72F1-31C23474BFE3}"/>
              </a:ext>
            </a:extLst>
          </p:cNvPr>
          <p:cNvSpPr txBox="1"/>
          <p:nvPr/>
        </p:nvSpPr>
        <p:spPr>
          <a:xfrm>
            <a:off x="449989" y="4286791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94DAB8-B624-6DC4-F1DC-51F4BE65E8A5}"/>
              </a:ext>
            </a:extLst>
          </p:cNvPr>
          <p:cNvSpPr txBox="1"/>
          <p:nvPr/>
        </p:nvSpPr>
        <p:spPr>
          <a:xfrm>
            <a:off x="449989" y="4762279"/>
            <a:ext cx="5426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6" name="yt_shape_13076"/>
          <p:cNvSpPr txBox="1"/>
          <p:nvPr/>
        </p:nvSpPr>
        <p:spPr>
          <a:xfrm>
            <a:off x="540000" y="900198"/>
            <a:ext cx="611545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的直径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4AE812-88A0-E78D-1FCC-A6B0EB3C926A}"/>
              </a:ext>
            </a:extLst>
          </p:cNvPr>
          <p:cNvSpPr txBox="1"/>
          <p:nvPr/>
        </p:nvSpPr>
        <p:spPr>
          <a:xfrm>
            <a:off x="449989" y="1328880"/>
            <a:ext cx="6236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3F2D13-CA82-E898-0DF7-C2883DF49BDC}"/>
              </a:ext>
            </a:extLst>
          </p:cNvPr>
          <p:cNvSpPr txBox="1"/>
          <p:nvPr/>
        </p:nvSpPr>
        <p:spPr>
          <a:xfrm>
            <a:off x="449989" y="1804368"/>
            <a:ext cx="510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81BB86-2485-BA53-353B-2A910212D646}"/>
              </a:ext>
            </a:extLst>
          </p:cNvPr>
          <p:cNvSpPr txBox="1"/>
          <p:nvPr/>
        </p:nvSpPr>
        <p:spPr>
          <a:xfrm>
            <a:off x="449989" y="2279856"/>
            <a:ext cx="241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E4EB8E-AB7F-C57F-0830-2985DC0498E8}"/>
              </a:ext>
            </a:extLst>
          </p:cNvPr>
          <p:cNvSpPr txBox="1"/>
          <p:nvPr/>
        </p:nvSpPr>
        <p:spPr>
          <a:xfrm>
            <a:off x="449989" y="2755344"/>
            <a:ext cx="5550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FB1BBC-87FF-14B2-C7E5-3D4F2C1C0FEA}"/>
              </a:ext>
            </a:extLst>
          </p:cNvPr>
          <p:cNvSpPr txBox="1"/>
          <p:nvPr/>
        </p:nvSpPr>
        <p:spPr>
          <a:xfrm>
            <a:off x="449989" y="3230832"/>
            <a:ext cx="2820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的直径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3072" title="H_103.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890246"/>
            <a:ext cx="1417320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1784</Words>
  <Application>Microsoft Office PowerPoint</Application>
  <PresentationFormat>宽屏</PresentationFormat>
  <Paragraphs>194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2" baseType="lpstr">
      <vt:lpstr>_⨹_1_19a1e</vt:lpstr>
      <vt:lpstr>_⨹_1_6039a</vt:lpstr>
      <vt:lpstr>_⨹_1_87a70</vt:lpstr>
      <vt:lpstr>_⨹_1_c317c</vt:lpstr>
      <vt:lpstr>_⨹_1_d8305</vt:lpstr>
      <vt:lpstr>_⨹_6_f0abc</vt:lpstr>
      <vt:lpstr>_⨹_8_fdca1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2024-04-26T08:51:16Z</dcterms:created>
  <dcterms:modified xsi:type="dcterms:W3CDTF">2024-04-28T08:23:12Z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