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3067050"/>
            <a:ext cx="115633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770745" cy="524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145" y="1189894"/>
            <a:ext cx="5441648" cy="4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1845310"/>
            <a:ext cx="91757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52725"/>
            <a:ext cx="835533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8180" y="3961130"/>
            <a:ext cx="9083675" cy="225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1" t="34994" r="19967"/>
          <a:stretch>
            <a:fillRect/>
          </a:stretch>
        </p:blipFill>
        <p:spPr>
          <a:xfrm>
            <a:off x="9768205" y="1412875"/>
            <a:ext cx="2248535" cy="271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9870440" y="1557020"/>
            <a:ext cx="2212975" cy="251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6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56100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6710" y="1099185"/>
            <a:ext cx="369506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220" y="1900555"/>
            <a:ext cx="91668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5110" y="2730500"/>
            <a:ext cx="98139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4335" y="3560445"/>
            <a:ext cx="82499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4335" y="4409440"/>
            <a:ext cx="101511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1" t="34994" r="19967"/>
          <a:stretch>
            <a:fillRect/>
          </a:stretch>
        </p:blipFill>
        <p:spPr>
          <a:xfrm>
            <a:off x="10128250" y="981075"/>
            <a:ext cx="1998980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6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001125" cy="149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390" y="1916430"/>
            <a:ext cx="7729855" cy="485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952" y="2088613"/>
            <a:ext cx="580952" cy="53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780" y="2126615"/>
            <a:ext cx="32461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42920"/>
            <a:ext cx="100450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5714" y="3949634"/>
            <a:ext cx="3866666" cy="49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49145"/>
            <a:ext cx="57467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07030"/>
            <a:ext cx="68929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885" y="3746500"/>
            <a:ext cx="969454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4671060"/>
            <a:ext cx="35617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8645" y="5633720"/>
            <a:ext cx="76422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0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0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5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1030" y="2701290"/>
            <a:ext cx="817816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4222750"/>
            <a:ext cx="40513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9270" y="4879975"/>
            <a:ext cx="74682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09930" y="5462905"/>
            <a:ext cx="27863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96925" y="6307455"/>
            <a:ext cx="49155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9" grpId="0" bldLvl="0" animBg="1"/>
      <p:bldP spid="31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779780"/>
            <a:ext cx="9400540" cy="230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996565"/>
            <a:ext cx="7500620" cy="37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3" t="28796" r="3415" b="22257"/>
          <a:stretch>
            <a:fillRect/>
          </a:stretch>
        </p:blipFill>
        <p:spPr>
          <a:xfrm>
            <a:off x="8904605" y="3789045"/>
            <a:ext cx="28079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2715260"/>
            <a:ext cx="517715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705" y="4145280"/>
            <a:ext cx="475234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705" y="5559425"/>
            <a:ext cx="72161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070" y="6204585"/>
            <a:ext cx="310959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6205220"/>
            <a:ext cx="310959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96000" y="2636520"/>
            <a:ext cx="3109595" cy="282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8" t="37651" r="53448" b="2348"/>
          <a:stretch>
            <a:fillRect/>
          </a:stretch>
        </p:blipFill>
        <p:spPr>
          <a:xfrm>
            <a:off x="5880100" y="2606040"/>
            <a:ext cx="2475865" cy="27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5880100" y="2613025"/>
            <a:ext cx="2743200" cy="275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3" t="28796" r="3415" b="22257"/>
          <a:stretch>
            <a:fillRect/>
          </a:stretch>
        </p:blipFill>
        <p:spPr>
          <a:xfrm>
            <a:off x="8915400" y="4004945"/>
            <a:ext cx="28079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8" grpId="0" bldLvl="0" animBg="1"/>
      <p:bldP spid="2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90" y="972185"/>
            <a:ext cx="953770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45490" y="1263015"/>
            <a:ext cx="525716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2445385"/>
            <a:ext cx="70015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3" t="28796" r="3415" b="22257"/>
          <a:stretch>
            <a:fillRect/>
          </a:stretch>
        </p:blipFill>
        <p:spPr>
          <a:xfrm>
            <a:off x="9120505" y="4077335"/>
            <a:ext cx="28079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