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1070" y="3042920"/>
            <a:ext cx="52292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75335"/>
            <a:ext cx="10338435" cy="508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5085080"/>
            <a:ext cx="1555115" cy="1645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7460"/>
            <a:ext cx="560768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39695"/>
            <a:ext cx="623316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26130"/>
            <a:ext cx="42760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011930"/>
            <a:ext cx="43491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79315"/>
            <a:ext cx="40576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086485"/>
            <a:ext cx="47605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2667635"/>
            <a:ext cx="4942205" cy="18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8670" y="4705350"/>
            <a:ext cx="338264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01650" y="5201920"/>
            <a:ext cx="769048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51180" y="1557020"/>
            <a:ext cx="654812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88670" y="6336030"/>
            <a:ext cx="18884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917065"/>
            <a:ext cx="225869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9" grpId="0" bldLvl="0" animBg="1"/>
      <p:bldP spid="33" grpId="0" bldLvl="0" animBg="1"/>
      <p:bldP spid="40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067882"/>
            <a:ext cx="37142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64747"/>
            <a:ext cx="371428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3678" y="5336171"/>
            <a:ext cx="353347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80020" y="3810635"/>
            <a:ext cx="248285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3927316"/>
            <a:ext cx="1095237" cy="5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5" y="3717290"/>
            <a:ext cx="2131695" cy="304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6"/>
          <a:stretch>
            <a:fillRect/>
          </a:stretch>
        </p:blipFill>
        <p:spPr>
          <a:xfrm>
            <a:off x="9408160" y="3861435"/>
            <a:ext cx="2245360" cy="263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61250"/>
            <a:ext cx="10800000" cy="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3610" y="3916045"/>
            <a:ext cx="23342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79595"/>
            <a:ext cx="10800000" cy="52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365625"/>
            <a:ext cx="2480310" cy="24225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3320"/>
            <a:ext cx="70078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80565"/>
            <a:ext cx="95599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98"/>
          <a:stretch>
            <a:fillRect/>
          </a:stretch>
        </p:blipFill>
        <p:spPr>
          <a:xfrm>
            <a:off x="4584065" y="2853055"/>
            <a:ext cx="3229610" cy="32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57700" y="2745740"/>
            <a:ext cx="3200400" cy="347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