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9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3090545"/>
            <a:ext cx="1159192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50" y="755465"/>
            <a:ext cx="10800000" cy="271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2" r="35553"/>
          <a:stretch>
            <a:fillRect/>
          </a:stretch>
        </p:blipFill>
        <p:spPr>
          <a:xfrm>
            <a:off x="4224020" y="2708910"/>
            <a:ext cx="3778885" cy="1396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105090"/>
            <a:ext cx="10800000" cy="272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82370"/>
            <a:ext cx="7464425" cy="149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011170"/>
            <a:ext cx="3048000" cy="137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5945" y="4615815"/>
            <a:ext cx="1023747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45465" y="1257935"/>
            <a:ext cx="94405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126020"/>
            <a:ext cx="8561904" cy="41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6100" y="2974975"/>
            <a:ext cx="998664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3852282"/>
            <a:ext cx="4352380" cy="41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658995"/>
            <a:ext cx="4794250" cy="145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14" grpId="0" bldLvl="0" animBg="1"/>
      <p:bldP spid="18" grpId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2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1179" y="5318553"/>
            <a:ext cx="661593" cy="37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398" y="6151914"/>
            <a:ext cx="473733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10476" y="1277158"/>
            <a:ext cx="323809" cy="40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1904" y="2249851"/>
            <a:ext cx="209523" cy="39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5238" y="3203472"/>
            <a:ext cx="323809" cy="40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4185701"/>
            <a:ext cx="209523" cy="381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9150" y="5158105"/>
            <a:ext cx="602615" cy="116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085455" y="1010920"/>
            <a:ext cx="672465" cy="108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904" y="2680386"/>
            <a:ext cx="323809" cy="39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86666" y="2680386"/>
            <a:ext cx="209523" cy="39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91155" y="3568065"/>
            <a:ext cx="4006215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077335"/>
            <a:ext cx="1992630" cy="24396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42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245" y="1075055"/>
            <a:ext cx="4291965" cy="129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0245" y="2702560"/>
            <a:ext cx="3497580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0245" y="4170045"/>
            <a:ext cx="5405755" cy="190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9625" y="6267450"/>
            <a:ext cx="303212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2"/>
          <a:stretch>
            <a:fillRect/>
          </a:stretch>
        </p:blipFill>
        <p:spPr>
          <a:xfrm>
            <a:off x="695325" y="764540"/>
            <a:ext cx="10400665" cy="431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7140" y="2637155"/>
            <a:ext cx="7799705" cy="161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370" y="4436745"/>
            <a:ext cx="813752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140" y="5229225"/>
            <a:ext cx="10400665" cy="167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983615" y="5300980"/>
            <a:ext cx="10065385" cy="145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165860" y="3714115"/>
            <a:ext cx="685292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40155" y="4555490"/>
            <a:ext cx="516001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61085" y="5357495"/>
            <a:ext cx="748538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72820" y="6105525"/>
            <a:ext cx="361632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22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3079762"/>
            <a:ext cx="7409523" cy="4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590" y="3904615"/>
            <a:ext cx="442595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2060" y="4747260"/>
            <a:ext cx="189484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88970" y="4763770"/>
            <a:ext cx="16929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47775" y="5659120"/>
            <a:ext cx="354393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11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2024-04-26T03:53:39Z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