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302" r:id="rId3"/>
    <p:sldId id="324" r:id="rId4"/>
    <p:sldId id="348" r:id="rId5"/>
    <p:sldId id="347" r:id="rId6"/>
    <p:sldId id="346" r:id="rId7"/>
    <p:sldId id="345" r:id="rId8"/>
    <p:sldId id="344" r:id="rId9"/>
    <p:sldId id="343" r:id="rId10"/>
    <p:sldId id="341" r:id="rId12"/>
    <p:sldId id="340" r:id="rId13"/>
    <p:sldId id="339" r:id="rId14"/>
    <p:sldId id="338" r:id="rId15"/>
    <p:sldId id="337" r:id="rId16"/>
    <p:sldId id="336" r:id="rId17"/>
    <p:sldId id="334" r:id="rId18"/>
    <p:sldId id="333" r:id="rId19"/>
    <p:sldId id="332" r:id="rId20"/>
    <p:sldId id="331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78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28720" y="3071495"/>
            <a:ext cx="4733925" cy="714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12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950585" y="2134870"/>
            <a:ext cx="5480050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86666" y="3126285"/>
            <a:ext cx="1342857" cy="467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2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067560" y="4539615"/>
            <a:ext cx="3481070" cy="1105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62857" y="3138818"/>
            <a:ext cx="2657143" cy="505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5246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68852" y="1697034"/>
            <a:ext cx="690434" cy="316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972185"/>
            <a:ext cx="8544560" cy="4926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47480" y="2277110"/>
            <a:ext cx="3108960" cy="272034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745" y="2915735"/>
            <a:ext cx="10800000" cy="3535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46649" y="3153963"/>
            <a:ext cx="3638095" cy="428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6735" y="4030345"/>
            <a:ext cx="9784080" cy="2297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970"/>
          <a:stretch>
            <a:fillRect/>
          </a:stretch>
        </p:blipFill>
        <p:spPr>
          <a:xfrm>
            <a:off x="6384290" y="1052830"/>
            <a:ext cx="2684145" cy="2651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/>
          <p:cNvSpPr/>
          <p:nvPr/>
        </p:nvSpPr>
        <p:spPr bwMode="white">
          <a:xfrm>
            <a:off x="6365875" y="1052830"/>
            <a:ext cx="2936240" cy="2648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7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750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6435" y="1225550"/>
            <a:ext cx="4545330" cy="38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6435" y="1993900"/>
            <a:ext cx="6974840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6435" y="2774950"/>
            <a:ext cx="5983605" cy="939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6435" y="4079875"/>
            <a:ext cx="7361555" cy="843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6435" y="5313045"/>
            <a:ext cx="888936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98500" y="6105525"/>
            <a:ext cx="8800465" cy="48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bldLvl="0" animBg="1"/>
      <p:bldP spid="18" grpId="0" bldLvl="0" animBg="1"/>
      <p:bldP spid="23" grpId="0" bldLvl="0" animBg="1"/>
      <p:bldP spid="3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136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958330" y="4890135"/>
            <a:ext cx="1997710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63750" y="5657850"/>
            <a:ext cx="1465580" cy="920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5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9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34285" y="2203311"/>
            <a:ext cx="371427" cy="410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038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90245" y="1042035"/>
            <a:ext cx="6157595" cy="916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46405" y="2223135"/>
            <a:ext cx="6885305" cy="857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789940" y="3239770"/>
            <a:ext cx="6405880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690245" y="4109085"/>
            <a:ext cx="3828415" cy="800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789940" y="5195570"/>
            <a:ext cx="4451985" cy="770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white">
          <a:xfrm>
            <a:off x="690004" y="6327000"/>
            <a:ext cx="2212189" cy="34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6" grpId="0" bldLvl="0" animBg="1"/>
      <p:bldP spid="27" grpId="0" bldLvl="0" animBg="1"/>
      <p:bldP spid="38" grpId="0" bldLvl="0" animBg="1"/>
      <p:bldP spid="49" grpId="0" bldLvl="0" animBg="1"/>
      <p:bldP spid="5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950" y="539565"/>
            <a:ext cx="10800000" cy="4919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98640" y="3667760"/>
            <a:ext cx="3456305" cy="66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06" b="21266"/>
          <a:stretch>
            <a:fillRect/>
          </a:stretch>
        </p:blipFill>
        <p:spPr>
          <a:xfrm>
            <a:off x="4944110" y="4509135"/>
            <a:ext cx="2451100" cy="2179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784675"/>
            <a:ext cx="10800000" cy="3796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06" b="21266"/>
          <a:stretch>
            <a:fillRect/>
          </a:stretch>
        </p:blipFill>
        <p:spPr>
          <a:xfrm>
            <a:off x="4944110" y="4581525"/>
            <a:ext cx="2451100" cy="2179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828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3895" y="1243965"/>
            <a:ext cx="2708910" cy="42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3895" y="2087880"/>
            <a:ext cx="5094605" cy="41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0395" y="2967355"/>
            <a:ext cx="3615690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3728" y="3756755"/>
            <a:ext cx="2611516" cy="453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32765" y="4627245"/>
            <a:ext cx="4929505" cy="941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3895" y="5918200"/>
            <a:ext cx="4717415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1" grpId="0" bldLvl="0" animBg="1"/>
      <p:bldP spid="14" grpId="0" animBg="1"/>
      <p:bldP spid="20" grpId="0" bldLvl="0" animBg="1"/>
      <p:bldP spid="2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509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8" name="矩形 17"/>
          <p:cNvSpPr/>
          <p:nvPr/>
        </p:nvSpPr>
        <p:spPr bwMode="white">
          <a:xfrm>
            <a:off x="1870710" y="2174875"/>
            <a:ext cx="2454910" cy="4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8975" y="2941320"/>
            <a:ext cx="4859655" cy="42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8779" y="3754306"/>
            <a:ext cx="2794199" cy="398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720090" y="4582795"/>
            <a:ext cx="5890895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542290" y="5378450"/>
            <a:ext cx="5719445" cy="45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688975" y="6239510"/>
            <a:ext cx="7879080" cy="39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42290" y="1052830"/>
            <a:ext cx="7305040" cy="834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06" b="21266"/>
          <a:stretch>
            <a:fillRect/>
          </a:stretch>
        </p:blipFill>
        <p:spPr>
          <a:xfrm>
            <a:off x="8328660" y="2190750"/>
            <a:ext cx="2784475" cy="2476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19" grpId="0" bldLvl="0" animBg="1"/>
      <p:bldP spid="23" grpId="0" animBg="1"/>
      <p:bldP spid="25" grpId="0" bldLvl="0" animBg="1"/>
      <p:bldP spid="33" grpId="0" bldLvl="0" animBg="1"/>
      <p:bldP spid="34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2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91115" y="3307715"/>
            <a:ext cx="433705" cy="42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7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3809" y="2203581"/>
            <a:ext cx="371428" cy="410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4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15238" y="2326278"/>
            <a:ext cx="438095" cy="400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0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62857" y="2267387"/>
            <a:ext cx="352380" cy="400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414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80922" y="3100695"/>
            <a:ext cx="330892" cy="375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64540"/>
            <a:ext cx="9434830" cy="2506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04605" y="1845310"/>
            <a:ext cx="511175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102" b="60092"/>
          <a:stretch>
            <a:fillRect/>
          </a:stretch>
        </p:blipFill>
        <p:spPr>
          <a:xfrm>
            <a:off x="6168390" y="2708910"/>
            <a:ext cx="4896485" cy="1656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840" r="7471" b="33849"/>
          <a:stretch>
            <a:fillRect/>
          </a:stretch>
        </p:blipFill>
        <p:spPr>
          <a:xfrm>
            <a:off x="8760460" y="4509135"/>
            <a:ext cx="2903220" cy="2128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908" r="48102" b="21913"/>
          <a:stretch>
            <a:fillRect/>
          </a:stretch>
        </p:blipFill>
        <p:spPr>
          <a:xfrm>
            <a:off x="1127760" y="4469765"/>
            <a:ext cx="4896485" cy="1584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290" r="78631"/>
          <a:stretch>
            <a:fillRect/>
          </a:stretch>
        </p:blipFill>
        <p:spPr>
          <a:xfrm>
            <a:off x="6168390" y="4469765"/>
            <a:ext cx="2016125" cy="693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9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91428" y="3279002"/>
            <a:ext cx="1333333" cy="438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72380" y="5214214"/>
            <a:ext cx="780952" cy="390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2024-04-26T13:24:27Z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