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3068955"/>
            <a:ext cx="10746105" cy="599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4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270" y="1237615"/>
            <a:ext cx="5217795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0585" y="2832735"/>
            <a:ext cx="494411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90" y="3639185"/>
            <a:ext cx="338328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0585" y="4418965"/>
            <a:ext cx="486473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70585" y="5234305"/>
            <a:ext cx="29559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70585" y="5997575"/>
            <a:ext cx="662051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96975"/>
            <a:ext cx="4012565" cy="285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9" grpId="0" bldLvl="0" animBg="1"/>
      <p:bldP spid="23" grpId="0" bldLvl="0" animBg="1"/>
      <p:bldP spid="27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21080"/>
            <a:ext cx="9357360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381885"/>
            <a:ext cx="6746875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343910"/>
            <a:ext cx="729234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4985" y="4764405"/>
            <a:ext cx="368046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5660114"/>
            <a:ext cx="2714285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08" r="6335" b="44843"/>
          <a:stretch>
            <a:fillRect/>
          </a:stretch>
        </p:blipFill>
        <p:spPr>
          <a:xfrm>
            <a:off x="8760460" y="3789045"/>
            <a:ext cx="3266440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3933190"/>
            <a:ext cx="323469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  <p:bldP spid="21" grpId="0" bldLvl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35330" y="1275715"/>
            <a:ext cx="6979285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0710" y="2851150"/>
            <a:ext cx="5758180" cy="103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7" r="4900" b="46089"/>
          <a:stretch>
            <a:fillRect/>
          </a:stretch>
        </p:blipFill>
        <p:spPr>
          <a:xfrm>
            <a:off x="8040370" y="1484630"/>
            <a:ext cx="3018155" cy="21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7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166745" y="6141085"/>
            <a:ext cx="69215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27320" y="6141085"/>
            <a:ext cx="28511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555" y="3535045"/>
            <a:ext cx="3592830" cy="2307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4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1301" y="1211004"/>
            <a:ext cx="644588" cy="32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8537" y="1211004"/>
            <a:ext cx="262610" cy="32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9635" y="2836232"/>
            <a:ext cx="771914" cy="38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9840" y="3656965"/>
            <a:ext cx="263017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19240" y="4501294"/>
            <a:ext cx="652546" cy="38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40305" y="5337810"/>
            <a:ext cx="5162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3" t="43747" b="13750"/>
          <a:stretch>
            <a:fillRect/>
          </a:stretch>
        </p:blipFill>
        <p:spPr>
          <a:xfrm>
            <a:off x="7680325" y="1124585"/>
            <a:ext cx="3872865" cy="24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3" grpId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7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5705" y="4610100"/>
            <a:ext cx="4081145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8730" y="6223635"/>
            <a:ext cx="499491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3645535"/>
            <a:ext cx="336740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9750" y="1315085"/>
            <a:ext cx="66567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5780" y="2249170"/>
            <a:ext cx="65659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5320" y="3231515"/>
            <a:ext cx="383603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9260" y="4150360"/>
            <a:ext cx="573151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5166561"/>
            <a:ext cx="2628571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25780" y="6072505"/>
            <a:ext cx="396621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9" t="43901" b="9847"/>
          <a:stretch>
            <a:fillRect/>
          </a:stretch>
        </p:blipFill>
        <p:spPr>
          <a:xfrm>
            <a:off x="7680325" y="2277110"/>
            <a:ext cx="3706495" cy="266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20" grpId="0" bldLvl="0" animBg="1"/>
      <p:bldP spid="23" grpId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940750"/>
            <a:ext cx="10800000" cy="87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525" y="4797425"/>
            <a:ext cx="2205355" cy="20231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80" y="1243271"/>
            <a:ext cx="2591604" cy="42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895" y="2084070"/>
            <a:ext cx="55733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895" y="2879725"/>
            <a:ext cx="23837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2135" y="3702685"/>
            <a:ext cx="5529580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3895" y="5312410"/>
            <a:ext cx="68091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3895" y="6153150"/>
            <a:ext cx="32899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045" y="1173480"/>
            <a:ext cx="3937000" cy="3612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2" grpId="0" bldLvl="0" animBg="1"/>
      <p:bldP spid="17" grpId="0" bldLvl="0" animBg="1"/>
      <p:bldP spid="21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58086"/>
            <a:ext cx="2419047" cy="38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59127"/>
            <a:ext cx="6152380" cy="45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4370" y="2936240"/>
            <a:ext cx="447421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766185"/>
            <a:ext cx="241935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7210" y="4653280"/>
            <a:ext cx="570166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815" y="5544820"/>
            <a:ext cx="5643880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8" t="2646" r="5309" b="33587"/>
          <a:stretch>
            <a:fillRect/>
          </a:stretch>
        </p:blipFill>
        <p:spPr>
          <a:xfrm>
            <a:off x="7968615" y="1988820"/>
            <a:ext cx="3268345" cy="29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bldLvl="0" animBg="1"/>
      <p:bldP spid="15" grpId="0" bldLvl="0" animBg="1"/>
      <p:bldP spid="20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0" y="4725035"/>
            <a:ext cx="2793365" cy="19900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2024-04-26T13:36:05Z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