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25" r:id="rId4"/>
    <p:sldId id="305" r:id="rId5"/>
    <p:sldId id="307" r:id="rId6"/>
    <p:sldId id="308" r:id="rId7"/>
    <p:sldId id="327" r:id="rId8"/>
    <p:sldId id="309" r:id="rId9"/>
    <p:sldId id="312" r:id="rId10"/>
    <p:sldId id="313" r:id="rId11"/>
    <p:sldId id="329" r:id="rId12"/>
    <p:sldId id="314" r:id="rId13"/>
    <p:sldId id="316" r:id="rId14"/>
    <p:sldId id="322" r:id="rId15"/>
    <p:sldId id="33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bin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bin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5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bin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94" name="yt_image_138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6" name="yt_image_138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1431377"/>
            <a:ext cx="4902154" cy="5365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3215680" y="1484784"/>
            <a:ext cx="248239" cy="17809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2495600" y="1662877"/>
            <a:ext cx="432048" cy="3099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3027476" y="2348880"/>
            <a:ext cx="1484348" cy="23795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3339461" y="2996953"/>
            <a:ext cx="596299" cy="2160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3915525" y="3429000"/>
            <a:ext cx="308267" cy="1833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2341466" y="3642639"/>
            <a:ext cx="308267" cy="1833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3867917" y="3678182"/>
            <a:ext cx="308267" cy="1833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4061468" y="4077554"/>
            <a:ext cx="450356" cy="1833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3611112" y="5260576"/>
            <a:ext cx="450356" cy="40067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4061468" y="5796426"/>
            <a:ext cx="594372" cy="43250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4655840" y="6525344"/>
            <a:ext cx="360040" cy="13609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9" name="yt_shape_13959"/>
          <p:cNvSpPr txBox="1"/>
          <p:nvPr/>
        </p:nvSpPr>
        <p:spPr>
          <a:xfrm>
            <a:off x="540000" y="900000"/>
            <a:ext cx="66300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61" name="yt_shape_13961"/>
          <p:cNvSpPr txBox="1"/>
          <p:nvPr/>
        </p:nvSpPr>
        <p:spPr>
          <a:xfrm>
            <a:off x="540000" y="1531667"/>
            <a:ext cx="1834541" cy="13417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en-US" altLang="zh-CN" sz="7450" b="0" i="0" u="none" spc="12443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963"/>
              <p:cNvSpPr txBox="1"/>
              <p:nvPr/>
            </p:nvSpPr>
            <p:spPr>
              <a:xfrm>
                <a:off x="497379" y="1410617"/>
                <a:ext cx="6256521" cy="38743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的直径是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为等腰直角三角形，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>
          <p:sp>
            <p:nvSpPr>
              <p:cNvPr id="5" name="yt_shape_139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410617"/>
                <a:ext cx="6256521" cy="3874330"/>
              </a:xfrm>
              <a:prstGeom prst="rect">
                <a:avLst/>
              </a:prstGeom>
              <a:blipFill>
                <a:blip r:embed="rId2"/>
                <a:stretch>
                  <a:fillRect l="-3021" t="-1258" r="-1852" b="-3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7285F46-279E-A89D-DF84-579E7C1247F4}"/>
              </a:ext>
            </a:extLst>
          </p:cNvPr>
          <p:cNvSpPr txBox="1"/>
          <p:nvPr/>
        </p:nvSpPr>
        <p:spPr>
          <a:xfrm>
            <a:off x="407368" y="1363811"/>
            <a:ext cx="4258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9960E0-EA3B-2953-88B3-1B80EB46568C}"/>
              </a:ext>
            </a:extLst>
          </p:cNvPr>
          <p:cNvSpPr txBox="1"/>
          <p:nvPr/>
        </p:nvSpPr>
        <p:spPr>
          <a:xfrm>
            <a:off x="407368" y="1839299"/>
            <a:ext cx="2378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B35F5A-FC92-3DC7-F4CD-F0D4297AFB1E}"/>
              </a:ext>
            </a:extLst>
          </p:cNvPr>
          <p:cNvSpPr txBox="1"/>
          <p:nvPr/>
        </p:nvSpPr>
        <p:spPr>
          <a:xfrm>
            <a:off x="407368" y="2314787"/>
            <a:ext cx="476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383A325-ED93-34AD-61B5-8F4A0B56BDB6}"/>
              </a:ext>
            </a:extLst>
          </p:cNvPr>
          <p:cNvSpPr txBox="1"/>
          <p:nvPr/>
        </p:nvSpPr>
        <p:spPr>
          <a:xfrm>
            <a:off x="407368" y="2790275"/>
            <a:ext cx="419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1BB3852-13DF-5E72-B5EB-1EF9AB9BD7FB}"/>
              </a:ext>
            </a:extLst>
          </p:cNvPr>
          <p:cNvSpPr txBox="1"/>
          <p:nvPr/>
        </p:nvSpPr>
        <p:spPr>
          <a:xfrm>
            <a:off x="407368" y="3265763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2865BB8-8CFF-2177-3963-FEFF00AE26DA}"/>
              </a:ext>
            </a:extLst>
          </p:cNvPr>
          <p:cNvSpPr txBox="1"/>
          <p:nvPr/>
        </p:nvSpPr>
        <p:spPr>
          <a:xfrm>
            <a:off x="407368" y="3741251"/>
            <a:ext cx="425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892072F-C1EE-87C0-D3A2-615C2B51C031}"/>
                  </a:ext>
                </a:extLst>
              </p:cNvPr>
              <p:cNvSpPr txBox="1"/>
              <p:nvPr/>
            </p:nvSpPr>
            <p:spPr>
              <a:xfrm>
                <a:off x="407368" y="4216739"/>
                <a:ext cx="346964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892072F-C1EE-87C0-D3A2-615C2B51C0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16739"/>
                <a:ext cx="3469640" cy="615392"/>
              </a:xfrm>
              <a:prstGeom prst="rect">
                <a:avLst/>
              </a:prstGeom>
              <a:blipFill>
                <a:blip r:embed="rId3"/>
                <a:stretch>
                  <a:fillRect l="-2812" r="-263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4BAACB0-C5C5-A7A7-62B4-511F4A76413C}"/>
                  </a:ext>
                </a:extLst>
              </p:cNvPr>
              <p:cNvSpPr txBox="1"/>
              <p:nvPr/>
            </p:nvSpPr>
            <p:spPr>
              <a:xfrm>
                <a:off x="407368" y="4738519"/>
                <a:ext cx="40537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4BAACB0-C5C5-A7A7-62B4-511F4A7641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738519"/>
                <a:ext cx="4053713" cy="555765"/>
              </a:xfrm>
              <a:prstGeom prst="rect">
                <a:avLst/>
              </a:prstGeom>
              <a:blipFill>
                <a:blip r:embed="rId4"/>
                <a:stretch>
                  <a:fillRect l="-2406" r="-2256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3951" title="H_237.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04312" y="1380800"/>
            <a:ext cx="2148210" cy="175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yt_image_13954" title="H_116.6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71037" y="3526776"/>
            <a:ext cx="1814761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5" name="yt_shape_13965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与圆有关的计算</a:t>
            </a:r>
          </a:p>
        </p:txBody>
      </p:sp>
      <p:sp>
        <p:nvSpPr>
          <p:cNvPr id="13966" name="yt_shape_13966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正六边形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的长为半径画圆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a7d1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68" name="yt_table_1396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911302"/>
              </p:ext>
            </p:extLst>
          </p:nvPr>
        </p:nvGraphicFramePr>
        <p:xfrm>
          <a:off x="540047" y="2348869"/>
          <a:ext cx="7968616" cy="475488"/>
        </p:xfrm>
        <a:graphic>
          <a:graphicData uri="http://schemas.openxmlformats.org/drawingml/2006/table">
            <a:tbl>
              <a:tblPr/>
              <a:tblGrid>
                <a:gridCol w="2195830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  <a:gridCol w="2178368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178368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1416050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</a:tbl>
          </a:graphicData>
        </a:graphic>
      </p:graphicFrame>
      <p:pic>
        <p:nvPicPr>
          <p:cNvPr id="13967" name="yt_image_13967_skip" title="H_116.1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9664" y="2348869"/>
            <a:ext cx="1590170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2040414" title="H_25.973701">
            <a:extLst>
              <a:ext uri="{FF2B5EF4-FFF2-40B4-BE49-F238E27FC236}">
                <a16:creationId xmlns:a16="http://schemas.microsoft.com/office/drawing/2014/main" id="{7EFBDEFC-A2D5-DECA-5112-2F8992FF47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478A20-1704-39DB-2401-04DC127F45B8}"/>
              </a:ext>
            </a:extLst>
          </p:cNvPr>
          <p:cNvSpPr txBox="1"/>
          <p:nvPr/>
        </p:nvSpPr>
        <p:spPr>
          <a:xfrm>
            <a:off x="4412509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970"/>
          <p:cNvSpPr txBox="1"/>
          <p:nvPr/>
        </p:nvSpPr>
        <p:spPr>
          <a:xfrm>
            <a:off x="537835" y="38752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一个圆柱的高与一个圆锥的母线长都是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且它们的侧面积相等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3846,isEnd"/>
              </a:rPr>
              <a:t>若圆柱底面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则圆锥底面的直径为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EA6339-874F-21AD-15AD-46CE10CC3A15}"/>
              </a:ext>
            </a:extLst>
          </p:cNvPr>
          <p:cNvSpPr txBox="1"/>
          <p:nvPr/>
        </p:nvSpPr>
        <p:spPr>
          <a:xfrm>
            <a:off x="5543699" y="430395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71" name="yt_image_1397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993" y="1050001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73" name="yt_shape_13973"/>
          <p:cNvSpPr txBox="1"/>
          <p:nvPr/>
        </p:nvSpPr>
        <p:spPr>
          <a:xfrm>
            <a:off x="512112" y="1632166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是非圆上一点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上的点的最小距离是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cc50,isEnd"/>
              </a:rPr>
              <a:t>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有一条长度为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6577,isEnd"/>
              </a:rPr>
              <a:t>则这条弦所对的弧长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两个同心圆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大圆的半径为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小圆的半径为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若大圆的弦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ce84,isEnd"/>
              </a:rPr>
              <a:t>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与小圆相切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则平移的距离是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976" name="yt_image_13976" title="H_87.2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7735" y="4839476"/>
            <a:ext cx="1235781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B4DB30E-92F0-BB46-7A69-A246E5BACF99}"/>
              </a:ext>
            </a:extLst>
          </p:cNvPr>
          <p:cNvSpPr txBox="1"/>
          <p:nvPr/>
        </p:nvSpPr>
        <p:spPr>
          <a:xfrm>
            <a:off x="4871864" y="2060848"/>
            <a:ext cx="229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D8B12E-D2B7-6656-D10F-E0BF97B0BE81}"/>
              </a:ext>
            </a:extLst>
          </p:cNvPr>
          <p:cNvSpPr txBox="1"/>
          <p:nvPr/>
        </p:nvSpPr>
        <p:spPr>
          <a:xfrm>
            <a:off x="1031701" y="3011824"/>
            <a:ext cx="229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2πcm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10πcm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6A57FA-F539-ADF5-4297-B8F59F1A7870}"/>
              </a:ext>
            </a:extLst>
          </p:cNvPr>
          <p:cNvSpPr txBox="1"/>
          <p:nvPr/>
        </p:nvSpPr>
        <p:spPr>
          <a:xfrm>
            <a:off x="5765626" y="396280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9" name="yt_shape_13979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78" name="yt_image_13978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81" name="yt_shape_13981"/>
              <p:cNvSpPr txBox="1"/>
              <p:nvPr/>
            </p:nvSpPr>
            <p:spPr>
              <a:xfrm>
                <a:off x="540119" y="1482165"/>
                <a:ext cx="11492915" cy="14703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贵阳市中考改编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的切线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2e1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垂直平分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且交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cf89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981" name="yt_shape_13981" descr="{&quot;rangeId&quot;:3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470339"/>
              </a:xfrm>
              <a:prstGeom prst="rect">
                <a:avLst/>
              </a:prstGeom>
              <a:blipFill>
                <a:blip r:embed="rId3"/>
                <a:stretch>
                  <a:fillRect l="-1701" t="-3320" b="-12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83" name="yt_image_13983" title="H_256.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4392" y="2691985"/>
            <a:ext cx="2131268" cy="212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985"/>
          <p:cNvSpPr txBox="1"/>
          <p:nvPr/>
        </p:nvSpPr>
        <p:spPr>
          <a:xfrm>
            <a:off x="407280" y="3057422"/>
            <a:ext cx="43473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DPC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yt_shape_13987"/>
          <p:cNvSpPr txBox="1"/>
          <p:nvPr/>
        </p:nvSpPr>
        <p:spPr>
          <a:xfrm>
            <a:off x="527244" y="1940080"/>
            <a:ext cx="1624868" cy="15038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50" b="0" i="0" u="none" spc="-83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350" b="0" i="0" u="none" spc="10583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</a:p>
        </p:txBody>
      </p:sp>
      <p:pic>
        <p:nvPicPr>
          <p:cNvPr id="8" name="yt_image_13986" title="H_130.8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86400" y="4961158"/>
            <a:ext cx="1607252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3989"/>
          <p:cNvSpPr txBox="1"/>
          <p:nvPr/>
        </p:nvSpPr>
        <p:spPr>
          <a:xfrm>
            <a:off x="527244" y="3652423"/>
            <a:ext cx="642002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2DD63E-12A1-4ACE-D045-D239606EA19B}"/>
              </a:ext>
            </a:extLst>
          </p:cNvPr>
          <p:cNvSpPr txBox="1"/>
          <p:nvPr/>
        </p:nvSpPr>
        <p:spPr>
          <a:xfrm>
            <a:off x="437233" y="3605617"/>
            <a:ext cx="313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7CD5F3A-8249-55A8-61AF-8EE761C4C64D}"/>
              </a:ext>
            </a:extLst>
          </p:cNvPr>
          <p:cNvSpPr txBox="1"/>
          <p:nvPr/>
        </p:nvSpPr>
        <p:spPr>
          <a:xfrm>
            <a:off x="437233" y="4081105"/>
            <a:ext cx="653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3DB81A9-0310-B1A2-240B-6C90B8C004F6}"/>
              </a:ext>
            </a:extLst>
          </p:cNvPr>
          <p:cNvSpPr txBox="1"/>
          <p:nvPr/>
        </p:nvSpPr>
        <p:spPr>
          <a:xfrm>
            <a:off x="437233" y="4556594"/>
            <a:ext cx="548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07989E5-65F4-1497-F582-3ED0FD0093AB}"/>
              </a:ext>
            </a:extLst>
          </p:cNvPr>
          <p:cNvSpPr txBox="1"/>
          <p:nvPr/>
        </p:nvSpPr>
        <p:spPr>
          <a:xfrm>
            <a:off x="437233" y="5032081"/>
            <a:ext cx="4896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D6E5D4E-D43A-6329-07DE-7553B1BA0281}"/>
              </a:ext>
            </a:extLst>
          </p:cNvPr>
          <p:cNvSpPr txBox="1"/>
          <p:nvPr/>
        </p:nvSpPr>
        <p:spPr>
          <a:xfrm>
            <a:off x="437233" y="5507569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4A958F-A2F6-0623-96D3-3C6EFC552A96}"/>
              </a:ext>
            </a:extLst>
          </p:cNvPr>
          <p:cNvSpPr txBox="1"/>
          <p:nvPr/>
        </p:nvSpPr>
        <p:spPr>
          <a:xfrm>
            <a:off x="437233" y="5983057"/>
            <a:ext cx="5842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0" name="yt_shape_13990"/>
          <p:cNvSpPr txBox="1"/>
          <p:nvPr/>
        </p:nvSpPr>
        <p:spPr>
          <a:xfrm>
            <a:off x="540000" y="900000"/>
            <a:ext cx="62629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992" name="yt_shape_13992"/>
          <p:cNvSpPr txBox="1"/>
          <p:nvPr/>
        </p:nvSpPr>
        <p:spPr>
          <a:xfrm>
            <a:off x="540000" y="1531667"/>
            <a:ext cx="1624868" cy="15038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50" b="0" i="0" u="none" spc="-83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350" b="0" i="0" u="none" spc="10583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994"/>
              <p:cNvSpPr txBox="1"/>
              <p:nvPr/>
            </p:nvSpPr>
            <p:spPr>
              <a:xfrm>
                <a:off x="540000" y="1531667"/>
                <a:ext cx="9281515" cy="48789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垂直平分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60°.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30°.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30°.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的条件下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则阴影部分的面积为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5" name="yt_shape_139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9281515" cy="4878964"/>
              </a:xfrm>
              <a:prstGeom prst="rect">
                <a:avLst/>
              </a:prstGeom>
              <a:blipFill>
                <a:blip r:embed="rId2"/>
                <a:stretch>
                  <a:fillRect l="-2037" t="-999" r="-1117" b="-9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C0B698F-7DB4-B54E-6AED-41413D3A974F}"/>
              </a:ext>
            </a:extLst>
          </p:cNvPr>
          <p:cNvSpPr txBox="1"/>
          <p:nvPr/>
        </p:nvSpPr>
        <p:spPr>
          <a:xfrm>
            <a:off x="449989" y="1484861"/>
            <a:ext cx="312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62925B-6332-90CE-FF86-ED62227DA0A0}"/>
              </a:ext>
            </a:extLst>
          </p:cNvPr>
          <p:cNvSpPr txBox="1"/>
          <p:nvPr/>
        </p:nvSpPr>
        <p:spPr>
          <a:xfrm>
            <a:off x="449989" y="1960349"/>
            <a:ext cx="474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AC83E1-10BE-5C89-935D-0D1EC3D2362E}"/>
              </a:ext>
            </a:extLst>
          </p:cNvPr>
          <p:cNvSpPr txBox="1"/>
          <p:nvPr/>
        </p:nvSpPr>
        <p:spPr>
          <a:xfrm>
            <a:off x="449989" y="2435837"/>
            <a:ext cx="5604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43E4701-7742-B82F-1027-AFB25FB9D148}"/>
              </a:ext>
            </a:extLst>
          </p:cNvPr>
          <p:cNvSpPr txBox="1"/>
          <p:nvPr/>
        </p:nvSpPr>
        <p:spPr>
          <a:xfrm>
            <a:off x="449989" y="2911325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1969E2B-7CFF-6753-1013-86DF5262FB8E}"/>
                  </a:ext>
                </a:extLst>
              </p:cNvPr>
              <p:cNvSpPr txBox="1"/>
              <p:nvPr/>
            </p:nvSpPr>
            <p:spPr>
              <a:xfrm>
                <a:off x="449989" y="3386813"/>
                <a:ext cx="37884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1969E2B-7CFF-6753-1013-86DF5262FB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6813"/>
                <a:ext cx="3788473" cy="765061"/>
              </a:xfrm>
              <a:prstGeom prst="rect">
                <a:avLst/>
              </a:prstGeom>
              <a:blipFill>
                <a:blip r:embed="rId3"/>
                <a:stretch>
                  <a:fillRect l="-2576" r="-241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8BB1C60D-9203-C12E-8FCB-C34670D15D49}"/>
              </a:ext>
            </a:extLst>
          </p:cNvPr>
          <p:cNvSpPr txBox="1"/>
          <p:nvPr/>
        </p:nvSpPr>
        <p:spPr>
          <a:xfrm>
            <a:off x="449989" y="4058262"/>
            <a:ext cx="2840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38F6265-812C-112D-4F45-B947E43AB0D4}"/>
                  </a:ext>
                </a:extLst>
              </p:cNvPr>
              <p:cNvSpPr txBox="1"/>
              <p:nvPr/>
            </p:nvSpPr>
            <p:spPr>
              <a:xfrm>
                <a:off x="449989" y="4533750"/>
                <a:ext cx="5102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FBO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38F6265-812C-112D-4F45-B947E43AB0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3750"/>
                <a:ext cx="5102923" cy="765061"/>
              </a:xfrm>
              <a:prstGeom prst="rect">
                <a:avLst/>
              </a:prstGeom>
              <a:blipFill>
                <a:blip r:embed="rId4"/>
                <a:stretch>
                  <a:fillRect l="-1912" r="-179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00D8E371-8A58-540F-C332-40CE01F55AFE}"/>
              </a:ext>
            </a:extLst>
          </p:cNvPr>
          <p:cNvSpPr txBox="1"/>
          <p:nvPr/>
        </p:nvSpPr>
        <p:spPr>
          <a:xfrm>
            <a:off x="449989" y="5205199"/>
            <a:ext cx="463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A111BBE-290B-C03D-A7A9-B28319A774D5}"/>
                  </a:ext>
                </a:extLst>
              </p:cNvPr>
              <p:cNvSpPr txBox="1"/>
              <p:nvPr/>
            </p:nvSpPr>
            <p:spPr>
              <a:xfrm>
                <a:off x="8112224" y="5489749"/>
                <a:ext cx="158356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A111BBE-290B-C03D-A7A9-B28319A77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224" y="5489749"/>
                <a:ext cx="1583564" cy="729565"/>
              </a:xfrm>
              <a:prstGeom prst="rect">
                <a:avLst/>
              </a:prstGeom>
              <a:blipFill>
                <a:blip r:embed="rId5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3983" title="H_256.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52384" y="1266703"/>
            <a:ext cx="2131268" cy="212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yt_image_13986" title="H_130.8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814392" y="3535876"/>
            <a:ext cx="1607252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98" name="yt_image_1389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0" name="yt_shape_13900"/>
          <p:cNvSpPr txBox="1"/>
          <p:nvPr/>
        </p:nvSpPr>
        <p:spPr>
          <a:xfrm>
            <a:off x="540000" y="1482165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与圆有关的性质</a:t>
            </a:r>
          </a:p>
        </p:txBody>
      </p:sp>
      <p:sp>
        <p:nvSpPr>
          <p:cNvPr id="13901" name="yt_shape_13901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2511"/>
              </a:rPr>
              <a:t>的度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5" name="yt_table_1390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060132"/>
              </p:ext>
            </p:extLst>
          </p:nvPr>
        </p:nvGraphicFramePr>
        <p:xfrm>
          <a:off x="540047" y="2931034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p:grpSp>
        <p:nvGrpSpPr>
          <p:cNvPr id="13902" name="yt_shape_13902_skip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61667" y="2931034"/>
            <a:ext cx="1388122" cy="1795032"/>
            <a:chOff x="0" y="0"/>
            <a:chExt cx="1388122" cy="1795032"/>
          </a:xfrm>
        </p:grpSpPr>
        <p:pic>
          <p:nvPicPr>
            <p:cNvPr id="2" name="yt_image_1390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88122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04" name="yt_shape_13904"/>
            <p:cNvSpPr txBox="1"/>
            <p:nvPr/>
          </p:nvSpPr>
          <p:spPr>
            <a:xfrm>
              <a:off x="160780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040187">
            <a:extLst>
              <a:ext uri="{FF2B5EF4-FFF2-40B4-BE49-F238E27FC236}">
                <a16:creationId xmlns:a16="http://schemas.microsoft.com/office/drawing/2014/main" id="{6D9E13DD-F285-44E4-CE49-F30C88BE2D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1327F9-B416-EB70-964B-CA6379CEA9BE}"/>
              </a:ext>
            </a:extLst>
          </p:cNvPr>
          <p:cNvSpPr txBox="1"/>
          <p:nvPr/>
        </p:nvSpPr>
        <p:spPr>
          <a:xfrm>
            <a:off x="16693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7" name="yt_shape_139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一个底部呈球形的烧瓶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9e44"/>
              </a:rPr>
              <a:t>瓶内液体的最大深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则截面圆中弦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11" name="yt_table_13911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0972803"/>
                  </p:ext>
                </p:extLst>
              </p:nvPr>
            </p:nvGraphicFramePr>
            <p:xfrm>
              <a:off x="540047" y="3670069"/>
              <a:ext cx="9378443" cy="521780"/>
            </p:xfrm>
            <a:graphic>
              <a:graphicData uri="http://schemas.openxmlformats.org/drawingml/2006/table">
                <a:tbl>
                  <a:tblPr/>
                  <a:tblGrid>
                    <a:gridCol w="2876995">
                      <a:extLst>
                        <a:ext uri="{9D8B030D-6E8A-4147-A177-3AD203B41FA5}">
                          <a16:colId xmlns:a16="http://schemas.microsoft.com/office/drawing/2014/main" val="10502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503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504"/>
                        </a:ext>
                      </a:extLst>
                    </a:gridCol>
                    <a:gridCol w="1709738">
                      <a:extLst>
                        <a:ext uri="{9D8B030D-6E8A-4147-A177-3AD203B41FA5}">
                          <a16:colId xmlns:a16="http://schemas.microsoft.com/office/drawing/2014/main" val="105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8cm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8.4cm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911" name="yt_table_13911_skip" descr="{&quot;rangeId&quot;:3,&quot;type&quot;:&quot;Option&quot;,&quot;drawing&quot;:[&quot;yt_shape_13908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0972803"/>
                  </p:ext>
                </p:extLst>
              </p:nvPr>
            </p:nvGraphicFramePr>
            <p:xfrm>
              <a:off x="540047" y="3670069"/>
              <a:ext cx="9378443" cy="462153"/>
            </p:xfrm>
            <a:graphic>
              <a:graphicData uri="http://schemas.openxmlformats.org/drawingml/2006/table">
                <a:tbl>
                  <a:tblPr/>
                  <a:tblGrid>
                    <a:gridCol w="2876995">
                      <a:extLst>
                        <a:ext uri="{9D8B030D-6E8A-4147-A177-3AD203B41FA5}">
                          <a16:colId xmlns:a16="http://schemas.microsoft.com/office/drawing/2014/main" val="10502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503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504"/>
                        </a:ext>
                      </a:extLst>
                    </a:gridCol>
                    <a:gridCol w="1709738">
                      <a:extLst>
                        <a:ext uri="{9D8B030D-6E8A-4147-A177-3AD203B41FA5}">
                          <a16:colId xmlns:a16="http://schemas.microsoft.com/office/drawing/2014/main" val="1050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32" r="-226271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8cm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8.4cm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908" name="yt_shape_13908_skip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65413" y="1859435"/>
            <a:ext cx="2459268" cy="1811034"/>
            <a:chOff x="0" y="0"/>
            <a:chExt cx="2459268" cy="1811034"/>
          </a:xfrm>
        </p:grpSpPr>
        <p:pic>
          <p:nvPicPr>
            <p:cNvPr id="2" name="yt_image_13908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59268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10" name="yt_shape_13910"/>
            <p:cNvSpPr txBox="1"/>
            <p:nvPr/>
          </p:nvSpPr>
          <p:spPr>
            <a:xfrm>
              <a:off x="696353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912" name="yt_shape_13912"/>
          <p:cNvSpPr txBox="1"/>
          <p:nvPr/>
        </p:nvSpPr>
        <p:spPr>
          <a:xfrm>
            <a:off x="540119" y="418290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是半圆的直径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是半圆上的两点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3ea5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14" name="yt_table_1391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681797"/>
              </p:ext>
            </p:extLst>
          </p:nvPr>
        </p:nvGraphicFramePr>
        <p:xfrm>
          <a:off x="540047" y="5142343"/>
          <a:ext cx="6657150" cy="950976"/>
        </p:xfrm>
        <a:graphic>
          <a:graphicData uri="http://schemas.openxmlformats.org/drawingml/2006/table">
            <a:tbl>
              <a:tblPr/>
              <a:tblGrid>
                <a:gridCol w="5272850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</a:tbl>
          </a:graphicData>
        </a:graphic>
      </p:graphicFrame>
      <p:pic>
        <p:nvPicPr>
          <p:cNvPr id="13913" name="yt_image_13913_skip" title="H_79.0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7173" y="5142343"/>
            <a:ext cx="1642672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8BEB529-2F45-7426-A866-7D57BA6A8C6D}"/>
              </a:ext>
            </a:extLst>
          </p:cNvPr>
          <p:cNvSpPr txBox="1"/>
          <p:nvPr/>
        </p:nvSpPr>
        <p:spPr>
          <a:xfrm>
            <a:off x="622702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2E608A-2450-141F-1861-344E1C9569A2}"/>
              </a:ext>
            </a:extLst>
          </p:cNvPr>
          <p:cNvSpPr txBox="1"/>
          <p:nvPr/>
        </p:nvSpPr>
        <p:spPr>
          <a:xfrm>
            <a:off x="1364508" y="46115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6" name="yt_shape_1391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e46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917" name="yt_image_13917" title="H_136.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1984" y="1916832"/>
            <a:ext cx="1558090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6F6B24-9EAE-6C60-FD51-F6B8AA941651}"/>
              </a:ext>
            </a:extLst>
          </p:cNvPr>
          <p:cNvSpPr txBox="1"/>
          <p:nvPr/>
        </p:nvSpPr>
        <p:spPr>
          <a:xfrm>
            <a:off x="8652721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19" name="yt_shape_13919"/>
              <p:cNvSpPr txBox="1"/>
              <p:nvPr/>
            </p:nvSpPr>
            <p:spPr>
              <a:xfrm>
                <a:off x="540120" y="900000"/>
                <a:ext cx="11492915" cy="9700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临沂市中考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289b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19" name="yt_shape_13919" descr="{&quot;rangeId&quot;:1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970009"/>
              </a:xfrm>
              <a:prstGeom prst="rect">
                <a:avLst/>
              </a:prstGeom>
              <a:blipFill>
                <a:blip r:embed="rId2"/>
                <a:stretch>
                  <a:fillRect l="-1701" b="-17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21" name="yt_image_13921" title="H_225.4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1988840"/>
            <a:ext cx="2135787" cy="186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923"/>
          <p:cNvSpPr txBox="1"/>
          <p:nvPr/>
        </p:nvSpPr>
        <p:spPr>
          <a:xfrm>
            <a:off x="479376" y="2005245"/>
            <a:ext cx="23804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5" name="yt_shape_13925"/>
          <p:cNvSpPr txBox="1"/>
          <p:nvPr/>
        </p:nvSpPr>
        <p:spPr>
          <a:xfrm>
            <a:off x="479376" y="2636912"/>
            <a:ext cx="1496243" cy="128772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50" b="0" i="0" u="none" spc="-71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  <a:r>
              <a:rPr lang="en-US" altLang="zh-CN" sz="7150" b="0" i="0" u="none" spc="988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</a:p>
        </p:txBody>
      </p:sp>
      <p:pic>
        <p:nvPicPr>
          <p:cNvPr id="6" name="yt_image_13924" title="H_112.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84432" y="4456458"/>
            <a:ext cx="1479825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927"/>
              <p:cNvSpPr txBox="1"/>
              <p:nvPr/>
            </p:nvSpPr>
            <p:spPr>
              <a:xfrm>
                <a:off x="479376" y="2528165"/>
                <a:ext cx="3122650" cy="19467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7" name="yt_shape_139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528165"/>
                <a:ext cx="3122650" cy="1946751"/>
              </a:xfrm>
              <a:prstGeom prst="rect">
                <a:avLst/>
              </a:prstGeom>
              <a:blipFill>
                <a:blip r:embed="rId5"/>
                <a:stretch>
                  <a:fillRect l="-6055" t="-2821" r="-4883" b="-8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BF87DD3-0EDF-3D94-6A41-1CA05CF06C6A}"/>
              </a:ext>
            </a:extLst>
          </p:cNvPr>
          <p:cNvSpPr txBox="1"/>
          <p:nvPr/>
        </p:nvSpPr>
        <p:spPr>
          <a:xfrm>
            <a:off x="389365" y="2481359"/>
            <a:ext cx="327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9C2E67E-FA89-CC24-0857-4E0417F4C2C6}"/>
                  </a:ext>
                </a:extLst>
              </p:cNvPr>
              <p:cNvSpPr txBox="1"/>
              <p:nvPr/>
            </p:nvSpPr>
            <p:spPr>
              <a:xfrm>
                <a:off x="389365" y="2956847"/>
                <a:ext cx="208953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9C2E67E-FA89-CC24-0857-4E0417F4C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956847"/>
                <a:ext cx="2089532" cy="646189"/>
              </a:xfrm>
              <a:prstGeom prst="rect">
                <a:avLst/>
              </a:prstGeom>
              <a:blipFill>
                <a:blip r:embed="rId6"/>
                <a:stretch>
                  <a:fillRect l="-4665" r="-4373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2205899-9C73-A255-EA16-1A11C2F7448D}"/>
              </a:ext>
            </a:extLst>
          </p:cNvPr>
          <p:cNvSpPr txBox="1"/>
          <p:nvPr/>
        </p:nvSpPr>
        <p:spPr>
          <a:xfrm>
            <a:off x="389365" y="3509424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3F6E26C-A098-30CF-C7D2-C38AA2893B58}"/>
              </a:ext>
            </a:extLst>
          </p:cNvPr>
          <p:cNvSpPr txBox="1"/>
          <p:nvPr/>
        </p:nvSpPr>
        <p:spPr>
          <a:xfrm>
            <a:off x="389365" y="3984913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9" name="yt_shape_13929"/>
          <p:cNvSpPr txBox="1"/>
          <p:nvPr/>
        </p:nvSpPr>
        <p:spPr>
          <a:xfrm>
            <a:off x="479376" y="1052736"/>
            <a:ext cx="3592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31" name="yt_shape_13931"/>
          <p:cNvSpPr txBox="1"/>
          <p:nvPr/>
        </p:nvSpPr>
        <p:spPr>
          <a:xfrm>
            <a:off x="491479" y="252602"/>
            <a:ext cx="1496243" cy="128772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50" b="0" i="0" u="none" spc="-71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  <a:r>
              <a:rPr lang="en-US" altLang="zh-CN" sz="7150" b="0" i="0" u="none" spc="988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33" name="yt_shape_13933"/>
              <p:cNvSpPr txBox="1"/>
              <p:nvPr/>
            </p:nvSpPr>
            <p:spPr>
              <a:xfrm>
                <a:off x="491479" y="1728396"/>
                <a:ext cx="5972789" cy="33871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933" name="yt_shape_139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479" y="1728396"/>
                <a:ext cx="5972789" cy="3387146"/>
              </a:xfrm>
              <a:prstGeom prst="rect">
                <a:avLst/>
              </a:prstGeom>
              <a:blipFill>
                <a:blip r:embed="rId2"/>
                <a:stretch>
                  <a:fillRect l="-3166" t="-1622" r="-2247" b="-4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37A1F99-A506-2275-3F55-66F1CD0838CB}"/>
              </a:ext>
            </a:extLst>
          </p:cNvPr>
          <p:cNvSpPr txBox="1"/>
          <p:nvPr/>
        </p:nvSpPr>
        <p:spPr>
          <a:xfrm>
            <a:off x="401468" y="1681590"/>
            <a:ext cx="529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5512D1-094E-DF33-E81F-7A5B1255754D}"/>
              </a:ext>
            </a:extLst>
          </p:cNvPr>
          <p:cNvSpPr txBox="1"/>
          <p:nvPr/>
        </p:nvSpPr>
        <p:spPr>
          <a:xfrm>
            <a:off x="401468" y="2157078"/>
            <a:ext cx="480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D7E704-BAAD-9BC1-0045-74EE5B5949FB}"/>
                  </a:ext>
                </a:extLst>
              </p:cNvPr>
              <p:cNvSpPr txBox="1"/>
              <p:nvPr/>
            </p:nvSpPr>
            <p:spPr>
              <a:xfrm>
                <a:off x="401468" y="2632566"/>
                <a:ext cx="5426901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D7E704-BAAD-9BC1-0045-74EE5B5949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468" y="2632566"/>
                <a:ext cx="5426901" cy="646189"/>
              </a:xfrm>
              <a:prstGeom prst="rect">
                <a:avLst/>
              </a:prstGeom>
              <a:blipFill>
                <a:blip r:embed="rId3"/>
                <a:stretch>
                  <a:fillRect l="-1798" r="-449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39F047A-352C-A7DE-0B44-8A5BA65CD282}"/>
              </a:ext>
            </a:extLst>
          </p:cNvPr>
          <p:cNvSpPr txBox="1"/>
          <p:nvPr/>
        </p:nvSpPr>
        <p:spPr>
          <a:xfrm>
            <a:off x="401468" y="3185144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548D11-C779-5C06-D246-E929D2D08A3D}"/>
              </a:ext>
            </a:extLst>
          </p:cNvPr>
          <p:cNvSpPr txBox="1"/>
          <p:nvPr/>
        </p:nvSpPr>
        <p:spPr>
          <a:xfrm>
            <a:off x="401468" y="3660631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768B15-EC1F-3913-DBE8-267E9D78B9B4}"/>
              </a:ext>
            </a:extLst>
          </p:cNvPr>
          <p:cNvSpPr txBox="1"/>
          <p:nvPr/>
        </p:nvSpPr>
        <p:spPr>
          <a:xfrm>
            <a:off x="401468" y="4136119"/>
            <a:ext cx="609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1DA5A9-AABE-7F9A-AC8F-24309C3251CE}"/>
              </a:ext>
            </a:extLst>
          </p:cNvPr>
          <p:cNvSpPr txBox="1"/>
          <p:nvPr/>
        </p:nvSpPr>
        <p:spPr>
          <a:xfrm>
            <a:off x="401468" y="4611607"/>
            <a:ext cx="5502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3921" title="H_225.4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0296" y="1223370"/>
            <a:ext cx="2135787" cy="186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3924" title="H_112.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0336" y="3690988"/>
            <a:ext cx="1479825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5" name="yt_shape_13935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与圆有关的位置关系</a:t>
            </a:r>
          </a:p>
        </p:txBody>
      </p:sp>
      <p:sp>
        <p:nvSpPr>
          <p:cNvPr id="13936" name="yt_shape_13936"/>
          <p:cNvSpPr txBox="1"/>
          <p:nvPr/>
        </p:nvSpPr>
        <p:spPr>
          <a:xfrm>
            <a:off x="540000" y="1389434"/>
            <a:ext cx="85840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37" name="yt_table_1393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950547"/>
              </p:ext>
            </p:extLst>
          </p:nvPr>
        </p:nvGraphicFramePr>
        <p:xfrm>
          <a:off x="540047" y="1868737"/>
          <a:ext cx="8749793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2459482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p:sp>
        <p:nvSpPr>
          <p:cNvPr id="13939" name="yt_shape_13939"/>
          <p:cNvSpPr txBox="1"/>
          <p:nvPr/>
        </p:nvSpPr>
        <p:spPr>
          <a:xfrm>
            <a:off x="540119" y="239490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7dee"/>
              </a:rPr>
              <a:t>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69ab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43" name="yt_table_13943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5766340"/>
                  </p:ext>
                </p:extLst>
              </p:nvPr>
            </p:nvGraphicFramePr>
            <p:xfrm>
              <a:off x="540047" y="3834474"/>
              <a:ext cx="8813420" cy="521780"/>
            </p:xfrm>
            <a:graphic>
              <a:graphicData uri="http://schemas.openxmlformats.org/drawingml/2006/table">
                <a:tbl>
                  <a:tblPr/>
                  <a:tblGrid>
                    <a:gridCol w="2413318">
                      <a:extLst>
                        <a:ext uri="{9D8B030D-6E8A-4147-A177-3AD203B41FA5}">
                          <a16:colId xmlns:a16="http://schemas.microsoft.com/office/drawing/2014/main" val="10512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513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943" name="yt_table_13943_skip" descr="{&quot;rangeId&quot;:9,&quot;type&quot;:&quot;Option&quot;,&quot;drawing&quot;:[&quot;yt_shape_13940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5766340"/>
                  </p:ext>
                </p:extLst>
              </p:nvPr>
            </p:nvGraphicFramePr>
            <p:xfrm>
              <a:off x="540047" y="3834474"/>
              <a:ext cx="8813420" cy="462153"/>
            </p:xfrm>
            <a:graphic>
              <a:graphicData uri="http://schemas.openxmlformats.org/drawingml/2006/table">
                <a:tbl>
                  <a:tblPr/>
                  <a:tblGrid>
                    <a:gridCol w="2413318">
                      <a:extLst>
                        <a:ext uri="{9D8B030D-6E8A-4147-A177-3AD203B41FA5}">
                          <a16:colId xmlns:a16="http://schemas.microsoft.com/office/drawing/2014/main" val="10512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513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6030" t="-2632" r="-6302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9685" t="-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940" name="yt_shape_13940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3026" y="3834474"/>
            <a:ext cx="1926882" cy="1728738"/>
            <a:chOff x="0" y="0"/>
            <a:chExt cx="1926882" cy="1728738"/>
          </a:xfrm>
        </p:grpSpPr>
        <p:pic>
          <p:nvPicPr>
            <p:cNvPr id="2" name="yt_image_1394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6882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42" name="yt_shape_13942"/>
            <p:cNvSpPr txBox="1"/>
            <p:nvPr/>
          </p:nvSpPr>
          <p:spPr>
            <a:xfrm>
              <a:off x="430160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040307">
            <a:extLst>
              <a:ext uri="{FF2B5EF4-FFF2-40B4-BE49-F238E27FC236}">
                <a16:creationId xmlns:a16="http://schemas.microsoft.com/office/drawing/2014/main" id="{603DEA63-C704-0C02-27D6-DDADF096FA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1E3ACDD-7A4D-CE9B-DA72-99859D86F6AC}"/>
              </a:ext>
            </a:extLst>
          </p:cNvPr>
          <p:cNvSpPr txBox="1"/>
          <p:nvPr/>
        </p:nvSpPr>
        <p:spPr>
          <a:xfrm>
            <a:off x="81207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3A1C1D-9B33-85BF-9E21-DFD445F57808}"/>
              </a:ext>
            </a:extLst>
          </p:cNvPr>
          <p:cNvSpPr txBox="1"/>
          <p:nvPr/>
        </p:nvSpPr>
        <p:spPr>
          <a:xfrm>
            <a:off x="1059708" y="32990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4" name="yt_shape_1394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相切于点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d81b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948" name="yt_shape_13948"/>
          <p:cNvSpPr txBox="1"/>
          <p:nvPr/>
        </p:nvSpPr>
        <p:spPr>
          <a:xfrm>
            <a:off x="540000" y="380122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45" name="yt_shape_13945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8971" y="2011799"/>
            <a:ext cx="1234056" cy="1739025"/>
            <a:chOff x="0" y="0"/>
            <a:chExt cx="1234056" cy="1739025"/>
          </a:xfrm>
        </p:grpSpPr>
        <p:pic>
          <p:nvPicPr>
            <p:cNvPr id="2" name="yt_image_1394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34056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47" name="yt_shape_13947"/>
            <p:cNvSpPr txBox="1"/>
            <p:nvPr/>
          </p:nvSpPr>
          <p:spPr>
            <a:xfrm>
              <a:off x="83747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C41AC04-1AD2-A1E3-8FB4-D97D23FA8ECB}"/>
              </a:ext>
            </a:extLst>
          </p:cNvPr>
          <p:cNvSpPr txBox="1"/>
          <p:nvPr/>
        </p:nvSpPr>
        <p:spPr>
          <a:xfrm>
            <a:off x="7576396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49" name="yt_shape_13949"/>
              <p:cNvSpPr txBox="1"/>
              <p:nvPr/>
            </p:nvSpPr>
            <p:spPr>
              <a:xfrm>
                <a:off x="540120" y="900000"/>
                <a:ext cx="11492915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的内接三角形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a19b3"/>
                  </a:rPr>
                  <a:t> 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49" name="yt_shape_13949" descr="{&quot;rangeId&quot;:2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51" name="yt_image_13951" title="H_237.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1603" y="2507010"/>
            <a:ext cx="2148210" cy="175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953"/>
          <p:cNvSpPr txBox="1"/>
          <p:nvPr/>
        </p:nvSpPr>
        <p:spPr>
          <a:xfrm>
            <a:off x="540120" y="2060848"/>
            <a:ext cx="46246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5" name="yt_shape_13955"/>
          <p:cNvSpPr txBox="1"/>
          <p:nvPr/>
        </p:nvSpPr>
        <p:spPr>
          <a:xfrm>
            <a:off x="540120" y="2692515"/>
            <a:ext cx="1834541" cy="13417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en-US" altLang="zh-CN" sz="7450" b="0" i="0" u="none" spc="12443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</a:p>
        </p:txBody>
      </p:sp>
      <p:pic>
        <p:nvPicPr>
          <p:cNvPr id="6" name="yt_image_13954" title="H_116.6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8328" y="4652986"/>
            <a:ext cx="1814761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957"/>
              <p:cNvSpPr txBox="1"/>
              <p:nvPr/>
            </p:nvSpPr>
            <p:spPr>
              <a:xfrm>
                <a:off x="546608" y="2616762"/>
                <a:ext cx="3890489" cy="24268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39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608" y="2616762"/>
                <a:ext cx="3890489" cy="2426883"/>
              </a:xfrm>
              <a:prstGeom prst="rect">
                <a:avLst/>
              </a:prstGeom>
              <a:blipFill>
                <a:blip r:embed="rId5"/>
                <a:stretch>
                  <a:fillRect l="-4859" t="-2010" r="-3762" b="-7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BDB5038-F047-5F23-74D7-16CC59F9A1A4}"/>
              </a:ext>
            </a:extLst>
          </p:cNvPr>
          <p:cNvSpPr txBox="1"/>
          <p:nvPr/>
        </p:nvSpPr>
        <p:spPr>
          <a:xfrm>
            <a:off x="456597" y="2569956"/>
            <a:ext cx="315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C733E60-673B-1E1E-264D-76A5A49B5A21}"/>
                  </a:ext>
                </a:extLst>
              </p:cNvPr>
              <p:cNvSpPr txBox="1"/>
              <p:nvPr/>
            </p:nvSpPr>
            <p:spPr>
              <a:xfrm>
                <a:off x="456597" y="3045444"/>
                <a:ext cx="281603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C733E60-673B-1E1E-264D-76A5A49B5A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597" y="3045444"/>
                <a:ext cx="2816035" cy="646189"/>
              </a:xfrm>
              <a:prstGeom prst="rect">
                <a:avLst/>
              </a:prstGeom>
              <a:blipFill>
                <a:blip r:embed="rId6"/>
                <a:stretch>
                  <a:fillRect l="-3463" r="-3247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FF7B7D4-84AF-6964-7F69-0E03F99CA75C}"/>
              </a:ext>
            </a:extLst>
          </p:cNvPr>
          <p:cNvSpPr txBox="1"/>
          <p:nvPr/>
        </p:nvSpPr>
        <p:spPr>
          <a:xfrm>
            <a:off x="456597" y="3598022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F0CC2F1-8E1B-139E-CED5-5B211DF32FA2}"/>
              </a:ext>
            </a:extLst>
          </p:cNvPr>
          <p:cNvSpPr txBox="1"/>
          <p:nvPr/>
        </p:nvSpPr>
        <p:spPr>
          <a:xfrm>
            <a:off x="456597" y="4073509"/>
            <a:ext cx="403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FB7DE59-477C-7852-9E7C-61247AE1A6E8}"/>
              </a:ext>
            </a:extLst>
          </p:cNvPr>
          <p:cNvSpPr txBox="1"/>
          <p:nvPr/>
        </p:nvSpPr>
        <p:spPr>
          <a:xfrm>
            <a:off x="456597" y="4548997"/>
            <a:ext cx="315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1241</Words>
  <Application>Microsoft Office PowerPoint</Application>
  <PresentationFormat>宽屏</PresentationFormat>
  <Paragraphs>155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5" baseType="lpstr">
      <vt:lpstr>,isEnd</vt:lpstr>
      <vt:lpstr>_⨹_1_17dee</vt:lpstr>
      <vt:lpstr>_⨹_1_42e12</vt:lpstr>
      <vt:lpstr>_⨹_1_4e46e,isEnd</vt:lpstr>
      <vt:lpstr>_⨹_1_6a7d1</vt:lpstr>
      <vt:lpstr>_⨹_1_7289b</vt:lpstr>
      <vt:lpstr>_⨹_1_8cf89</vt:lpstr>
      <vt:lpstr>_⨹_1_9ce84,isEnd</vt:lpstr>
      <vt:lpstr>_⨹_1_9d81b,isEnd</vt:lpstr>
      <vt:lpstr>_⨹_1_a19b3</vt:lpstr>
      <vt:lpstr>_⨹_1_d3ea5</vt:lpstr>
      <vt:lpstr>_⨹_1_ecc50,isEnd</vt:lpstr>
      <vt:lpstr>_⨹_2_02511</vt:lpstr>
      <vt:lpstr>_⨹_3_b69ab</vt:lpstr>
      <vt:lpstr>_⨹_5_a3846,isEnd</vt:lpstr>
      <vt:lpstr>_⨹_8_e9e44</vt:lpstr>
      <vt:lpstr>_⨹_9_d6577,isEnd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2024-04-28T08:27:37Z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