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6" r:id="rId6"/>
    <p:sldId id="335" r:id="rId7"/>
    <p:sldId id="334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3042920"/>
            <a:ext cx="57912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050145" cy="526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4869180"/>
            <a:ext cx="2200910" cy="17316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3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229995"/>
            <a:ext cx="378523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7200" y="1875155"/>
            <a:ext cx="402907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2920" y="2501900"/>
            <a:ext cx="409384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3163" y="3165408"/>
            <a:ext cx="2385143" cy="35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3895" y="3764280"/>
            <a:ext cx="387604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46430" y="4354195"/>
            <a:ext cx="63817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3260" y="4963795"/>
            <a:ext cx="25088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72790" y="4979670"/>
            <a:ext cx="221742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3163" y="5626080"/>
            <a:ext cx="4208534" cy="43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3163" y="6252768"/>
            <a:ext cx="4190116" cy="45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740" y="1208405"/>
            <a:ext cx="3953510" cy="311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5" grpId="0" animBg="1"/>
      <p:bldP spid="28" grpId="0" bldLvl="0" animBg="1"/>
      <p:bldP spid="33" grpId="0" bldLvl="0" animBg="1"/>
      <p:bldP spid="37" grpId="0" bldLvl="0" animBg="1"/>
      <p:bldP spid="40" grpId="0" bldLvl="0" animBg="1"/>
      <p:bldP spid="41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74504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625" y="1717675"/>
            <a:ext cx="404685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30115" y="1810385"/>
            <a:ext cx="23228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9935" y="2458720"/>
            <a:ext cx="656018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3415" y="3077845"/>
            <a:ext cx="83394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782695"/>
            <a:ext cx="276098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75335" y="4392930"/>
            <a:ext cx="42303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05790" y="5040630"/>
            <a:ext cx="59817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04" y="5736344"/>
            <a:ext cx="2847619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930" y="3644265"/>
            <a:ext cx="27609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9" r="6464" b="40613"/>
          <a:stretch>
            <a:fillRect/>
          </a:stretch>
        </p:blipFill>
        <p:spPr>
          <a:xfrm>
            <a:off x="8256270" y="3789045"/>
            <a:ext cx="3183255" cy="265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3933190"/>
            <a:ext cx="3233420" cy="254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9" grpId="0" bldLvl="0" animBg="1"/>
      <p:bldP spid="23" grpId="0" bldLvl="0" animBg="1"/>
      <p:bldP spid="26" grpId="0" bldLvl="0" animBg="1"/>
      <p:bldP spid="30" grpId="0" bldLvl="0" animBg="1"/>
      <p:bldP spid="33" grpId="0" bldLvl="0" animBg="1"/>
      <p:bldP spid="37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99185"/>
            <a:ext cx="714819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7065" y="2298700"/>
            <a:ext cx="978090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3546785"/>
            <a:ext cx="3142857" cy="37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8800" y="4233545"/>
            <a:ext cx="705739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9" r="6464" b="40613"/>
          <a:stretch>
            <a:fillRect/>
          </a:stretch>
        </p:blipFill>
        <p:spPr>
          <a:xfrm>
            <a:off x="8256270" y="3789045"/>
            <a:ext cx="3183255" cy="265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6" grpId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991808"/>
            <a:ext cx="352380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5070" y="2221230"/>
            <a:ext cx="54927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220845"/>
            <a:ext cx="2489200" cy="239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899795"/>
            <a:ext cx="10113645" cy="457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3390" y="3710940"/>
            <a:ext cx="56134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4364990"/>
            <a:ext cx="2270760" cy="24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4168458"/>
            <a:ext cx="323809" cy="40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3135475"/>
            <a:ext cx="800000" cy="4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3860800"/>
            <a:ext cx="2355850" cy="2825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3355928"/>
            <a:ext cx="352380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220845"/>
            <a:ext cx="2611120" cy="240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653280"/>
            <a:ext cx="2413000" cy="20783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6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808" y="1174568"/>
            <a:ext cx="3079236" cy="4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420" y="1808480"/>
            <a:ext cx="5326380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573" y="3094568"/>
            <a:ext cx="2287432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5573" y="3772733"/>
            <a:ext cx="2445793" cy="3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5573" y="4354018"/>
            <a:ext cx="6184865" cy="4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5573" y="5032183"/>
            <a:ext cx="2225847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25500" y="5674995"/>
            <a:ext cx="431990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1174750"/>
            <a:ext cx="3528695" cy="303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animBg="1"/>
      <p:bldP spid="17" grpId="0" animBg="1"/>
      <p:bldP spid="20" grpId="0" animBg="1"/>
      <p:bldP spid="21" grpId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2024-04-26T05:16:04Z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