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004820"/>
            <a:ext cx="5267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9185"/>
            <a:ext cx="10086975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5160" y="3050540"/>
            <a:ext cx="903351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3885" y="4481195"/>
            <a:ext cx="570738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9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3895" y="1111250"/>
            <a:ext cx="820991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4220" y="2610485"/>
            <a:ext cx="50450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2455" y="3317240"/>
            <a:ext cx="47605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2480" y="4036695"/>
            <a:ext cx="50984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340" y="4777105"/>
            <a:ext cx="46329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8975" y="5548630"/>
            <a:ext cx="265430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1" grpId="0" bldLvl="0" animBg="1"/>
      <p:bldP spid="27" grpId="0" bldLvl="0" animBg="1"/>
      <p:bldP spid="32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050797"/>
            <a:ext cx="371427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58403"/>
            <a:ext cx="352380" cy="4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2021" y="1915200"/>
            <a:ext cx="280488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3204236"/>
            <a:ext cx="209523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5093052"/>
            <a:ext cx="552381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3745465"/>
            <a:ext cx="495239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2714" y="4544551"/>
            <a:ext cx="447510" cy="9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0690" y="5236845"/>
            <a:ext cx="29946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1295" y="6028055"/>
            <a:ext cx="31070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1950720"/>
            <a:ext cx="79343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585" y="2661285"/>
            <a:ext cx="49256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7070" y="3488055"/>
            <a:ext cx="87858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48005" y="4279265"/>
            <a:ext cx="313690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4495" y="5598160"/>
            <a:ext cx="626110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6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2024-04-26T03:33:18Z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