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7" r:id="rId14"/>
    <p:sldId id="318" r:id="rId15"/>
    <p:sldId id="319" r:id="rId16"/>
    <p:sldId id="320" r:id="rId17"/>
    <p:sldId id="321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4" name="yt_shape_13804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直接利用公式求面积</a:t>
            </a:r>
          </a:p>
        </p:txBody>
      </p:sp>
      <p:sp>
        <p:nvSpPr>
          <p:cNvPr id="13805" name="yt_shape_13805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新疆自治区中考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则扇形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df1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09" name="yt_table_1380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090327"/>
              </p:ext>
            </p:extLst>
          </p:nvPr>
        </p:nvGraphicFramePr>
        <p:xfrm>
          <a:off x="540047" y="2348869"/>
          <a:ext cx="7968616" cy="475488"/>
        </p:xfrm>
        <a:graphic>
          <a:graphicData uri="http://schemas.openxmlformats.org/drawingml/2006/table">
            <a:tbl>
              <a:tblPr/>
              <a:tblGrid>
                <a:gridCol w="2348230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  <a:gridCol w="2178368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  <a:gridCol w="2178368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  <a:gridCol w="1263650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</a:tbl>
          </a:graphicData>
        </a:graphic>
      </p:graphicFrame>
      <p:grpSp>
        <p:nvGrpSpPr>
          <p:cNvPr id="13806" name="yt_shape_13806_skip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14765" y="2348869"/>
            <a:ext cx="1234990" cy="1903617"/>
            <a:chOff x="0" y="0"/>
            <a:chExt cx="1234990" cy="1903617"/>
          </a:xfrm>
        </p:grpSpPr>
        <p:pic>
          <p:nvPicPr>
            <p:cNvPr id="2" name="yt_image_1380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34990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08" name="yt_shape_13808"/>
            <p:cNvSpPr txBox="1"/>
            <p:nvPr/>
          </p:nvSpPr>
          <p:spPr>
            <a:xfrm>
              <a:off x="84214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2028668">
            <a:extLst>
              <a:ext uri="{FF2B5EF4-FFF2-40B4-BE49-F238E27FC236}">
                <a16:creationId xmlns:a16="http://schemas.microsoft.com/office/drawing/2014/main" id="{67448CCC-44D7-7BF2-CE23-16AF038C7F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29C50DF-7418-B23D-DF9C-24126C392C7B}"/>
              </a:ext>
            </a:extLst>
          </p:cNvPr>
          <p:cNvSpPr txBox="1"/>
          <p:nvPr/>
        </p:nvSpPr>
        <p:spPr>
          <a:xfrm>
            <a:off x="4107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52" name="yt_shape_13852"/>
              <p:cNvSpPr txBox="1"/>
              <p:nvPr/>
            </p:nvSpPr>
            <p:spPr>
              <a:xfrm>
                <a:off x="540119" y="900000"/>
                <a:ext cx="11492915" cy="12451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ac59f,isEnd"/>
                  </a:rPr>
                  <a:t>长为半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则图中阴影部分的面积为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52" name="yt_shape_138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245149"/>
              </a:xfrm>
              <a:prstGeom prst="rect">
                <a:avLst/>
              </a:prstGeom>
              <a:blipFill>
                <a:blip r:embed="rId2"/>
                <a:stretch>
                  <a:fillRect l="-1645" t="-1961" b="-7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57" name="yt_shape_13857"/>
          <p:cNvSpPr txBox="1"/>
          <p:nvPr/>
        </p:nvSpPr>
        <p:spPr>
          <a:xfrm>
            <a:off x="540000" y="430800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54" name="yt_shape_13854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2060" y="2348301"/>
            <a:ext cx="1507878" cy="1909332"/>
            <a:chOff x="0" y="0"/>
            <a:chExt cx="1507878" cy="1909332"/>
          </a:xfrm>
        </p:grpSpPr>
        <p:pic>
          <p:nvPicPr>
            <p:cNvPr id="2" name="yt_image_1385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07878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56" name="yt_shape_13856"/>
            <p:cNvSpPr txBox="1"/>
            <p:nvPr/>
          </p:nvSpPr>
          <p:spPr>
            <a:xfrm>
              <a:off x="144475" y="15493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78C0535-2717-1249-CB58-ADB71B7092C9}"/>
                  </a:ext>
                </a:extLst>
              </p:cNvPr>
              <p:cNvSpPr txBox="1"/>
              <p:nvPr/>
            </p:nvSpPr>
            <p:spPr>
              <a:xfrm>
                <a:off x="7392144" y="1196752"/>
                <a:ext cx="2275649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78C0535-2717-1249-CB58-ADB71B7092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2144" y="1196752"/>
                <a:ext cx="2275649" cy="806400"/>
              </a:xfrm>
              <a:prstGeom prst="rect">
                <a:avLst/>
              </a:prstGeom>
              <a:blipFill>
                <a:blip r:embed="rId4"/>
                <a:stretch>
                  <a:fillRect l="-4290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8" name="yt_shape_13858"/>
          <p:cNvSpPr txBox="1"/>
          <p:nvPr/>
        </p:nvSpPr>
        <p:spPr>
          <a:xfrm>
            <a:off x="540000" y="900000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利用等积法求阴影部分的面积</a:t>
            </a:r>
          </a:p>
        </p:txBody>
      </p:sp>
      <p:sp>
        <p:nvSpPr>
          <p:cNvPr id="13859" name="yt_shape_13859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e03d"/>
              </a:rPr>
              <a:t>是平行四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则图中阴影部分的面积为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63" name="yt_table_13863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95761264"/>
                  </p:ext>
                </p:extLst>
              </p:nvPr>
            </p:nvGraphicFramePr>
            <p:xfrm>
              <a:off x="540047" y="2348869"/>
              <a:ext cx="8743570" cy="520319"/>
            </p:xfrm>
            <a:graphic>
              <a:graphicData uri="http://schemas.openxmlformats.org/drawingml/2006/table">
                <a:tbl>
                  <a:tblPr/>
                  <a:tblGrid>
                    <a:gridCol w="2195830">
                      <a:extLst>
                        <a:ext uri="{9D8B030D-6E8A-4147-A177-3AD203B41FA5}">
                          <a16:colId xmlns:a16="http://schemas.microsoft.com/office/drawing/2014/main" val="10486"/>
                        </a:ext>
                      </a:extLst>
                    </a:gridCol>
                    <a:gridCol w="2642045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  <a:gridCol w="2642045">
                      <a:extLst>
                        <a:ext uri="{9D8B030D-6E8A-4147-A177-3AD203B41FA5}">
                          <a16:colId xmlns:a16="http://schemas.microsoft.com/office/drawing/2014/main" val="10488"/>
                        </a:ext>
                      </a:extLst>
                    </a:gridCol>
                    <a:gridCol w="1263650">
                      <a:extLst>
                        <a:ext uri="{9D8B030D-6E8A-4147-A177-3AD203B41FA5}">
                          <a16:colId xmlns:a16="http://schemas.microsoft.com/office/drawing/2014/main" val="104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6π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8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863" name="yt_table_13863_skip" descr="{&quot;rangeId&quot;:14,&quot;type&quot;:&quot;Option&quot;,&quot;drawing&quot;:[&quot;yt_shape_13860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95761264"/>
                  </p:ext>
                </p:extLst>
              </p:nvPr>
            </p:nvGraphicFramePr>
            <p:xfrm>
              <a:off x="540047" y="2348869"/>
              <a:ext cx="8743570" cy="461074"/>
            </p:xfrm>
            <a:graphic>
              <a:graphicData uri="http://schemas.openxmlformats.org/drawingml/2006/table">
                <a:tbl>
                  <a:tblPr/>
                  <a:tblGrid>
                    <a:gridCol w="2195830">
                      <a:extLst>
                        <a:ext uri="{9D8B030D-6E8A-4147-A177-3AD203B41FA5}">
                          <a16:colId xmlns:a16="http://schemas.microsoft.com/office/drawing/2014/main" val="10486"/>
                        </a:ext>
                      </a:extLst>
                    </a:gridCol>
                    <a:gridCol w="2642045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  <a:gridCol w="2642045">
                      <a:extLst>
                        <a:ext uri="{9D8B030D-6E8A-4147-A177-3AD203B41FA5}">
                          <a16:colId xmlns:a16="http://schemas.microsoft.com/office/drawing/2014/main" val="10488"/>
                        </a:ext>
                      </a:extLst>
                    </a:gridCol>
                    <a:gridCol w="1263650">
                      <a:extLst>
                        <a:ext uri="{9D8B030D-6E8A-4147-A177-3AD203B41FA5}">
                          <a16:colId xmlns:a16="http://schemas.microsoft.com/office/drawing/2014/main" val="10489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6π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82949" t="-1316" r="-147696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2949" t="-1316" r="-47696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860" name="yt_shape_13860_skip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5862" y="2348869"/>
            <a:ext cx="1603974" cy="1899045"/>
            <a:chOff x="0" y="0"/>
            <a:chExt cx="1603974" cy="1899045"/>
          </a:xfrm>
        </p:grpSpPr>
        <p:pic>
          <p:nvPicPr>
            <p:cNvPr id="2" name="yt_image_13860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03974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62" name="yt_shape_13862"/>
            <p:cNvSpPr txBox="1"/>
            <p:nvPr/>
          </p:nvSpPr>
          <p:spPr>
            <a:xfrm>
              <a:off x="192523" y="153904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2028957">
            <a:extLst>
              <a:ext uri="{FF2B5EF4-FFF2-40B4-BE49-F238E27FC236}">
                <a16:creationId xmlns:a16="http://schemas.microsoft.com/office/drawing/2014/main" id="{971C89A6-F282-5528-A12B-53EDE828C3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879A324-506A-7181-B0AA-2E9BC3B3D066}"/>
              </a:ext>
            </a:extLst>
          </p:cNvPr>
          <p:cNvSpPr txBox="1"/>
          <p:nvPr/>
        </p:nvSpPr>
        <p:spPr>
          <a:xfrm>
            <a:off x="53269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64" name="yt_shape_13864"/>
              <p:cNvSpPr txBox="1"/>
              <p:nvPr/>
            </p:nvSpPr>
            <p:spPr>
              <a:xfrm>
                <a:off x="540119" y="900000"/>
                <a:ext cx="11492915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的扇形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bca2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36°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则图中阴影部分的面积为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864" name="yt_shape_13864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986489"/>
              </a:xfrm>
              <a:prstGeom prst="rect">
                <a:avLst/>
              </a:prstGeom>
              <a:blipFill>
                <a:blip r:embed="rId2"/>
                <a:stretch>
                  <a:fillRect l="-1645" b="-18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869" name="yt_table_1386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669535"/>
              </p:ext>
            </p:extLst>
          </p:nvPr>
        </p:nvGraphicFramePr>
        <p:xfrm>
          <a:off x="540047" y="1937277"/>
          <a:ext cx="7968616" cy="475488"/>
        </p:xfrm>
        <a:graphic>
          <a:graphicData uri="http://schemas.openxmlformats.org/drawingml/2006/table">
            <a:tbl>
              <a:tblPr/>
              <a:tblGrid>
                <a:gridCol w="2348230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  <a:gridCol w="2178368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  <a:gridCol w="2178368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  <a:gridCol w="1263650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10π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9π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"/>
                  </a:ext>
                </a:extLst>
              </a:tr>
            </a:tbl>
          </a:graphicData>
        </a:graphic>
      </p:graphicFrame>
      <p:grpSp>
        <p:nvGrpSpPr>
          <p:cNvPr id="13866" name="yt_shape_13866_skip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6832" y="1937277"/>
            <a:ext cx="1593003" cy="1969911"/>
            <a:chOff x="0" y="0"/>
            <a:chExt cx="1593003" cy="1969911"/>
          </a:xfrm>
        </p:grpSpPr>
        <p:pic>
          <p:nvPicPr>
            <p:cNvPr id="2" name="yt_image_1386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93003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68" name="yt_shape_13868"/>
            <p:cNvSpPr txBox="1"/>
            <p:nvPr/>
          </p:nvSpPr>
          <p:spPr>
            <a:xfrm>
              <a:off x="187037" y="160991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B76406B-26F0-3D5B-E7AA-72924F18FCBA}"/>
              </a:ext>
            </a:extLst>
          </p:cNvPr>
          <p:cNvSpPr txBox="1"/>
          <p:nvPr/>
        </p:nvSpPr>
        <p:spPr>
          <a:xfrm>
            <a:off x="10100521" y="14057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71" name="yt_shape_13871"/>
              <p:cNvSpPr txBox="1"/>
              <p:nvPr/>
            </p:nvSpPr>
            <p:spPr>
              <a:xfrm>
                <a:off x="540119" y="900000"/>
                <a:ext cx="11492915" cy="14634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绕点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d6dd0"/>
                  </a:rPr>
                  <a:t>逆时针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旋转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后得到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经过的路径为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916ac"/>
                  </a:rPr>
                  <a:t>则图中阴影部分的面积是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871" name="yt_shape_13871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463478"/>
              </a:xfrm>
              <a:prstGeom prst="rect">
                <a:avLst/>
              </a:prstGeom>
              <a:blipFill>
                <a:blip r:embed="rId2"/>
                <a:stretch>
                  <a:fillRect l="-1645" t="-3750" b="-1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76" name="yt_table_13876_skip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2786273"/>
                  </p:ext>
                </p:extLst>
              </p:nvPr>
            </p:nvGraphicFramePr>
            <p:xfrm>
              <a:off x="540047" y="2414266"/>
              <a:ext cx="7662228" cy="671449"/>
            </p:xfrm>
            <a:graphic>
              <a:graphicData uri="http://schemas.openxmlformats.org/drawingml/2006/table">
                <a:tbl>
                  <a:tblPr/>
                  <a:tblGrid>
                    <a:gridCol w="2030730">
                      <a:extLst>
                        <a:ext uri="{9D8B030D-6E8A-4147-A177-3AD203B41FA5}">
                          <a16:colId xmlns:a16="http://schemas.microsoft.com/office/drawing/2014/main" val="10494"/>
                        </a:ext>
                      </a:extLst>
                    </a:gridCol>
                    <a:gridCol w="2013268">
                      <a:extLst>
                        <a:ext uri="{9D8B030D-6E8A-4147-A177-3AD203B41FA5}">
                          <a16:colId xmlns:a16="http://schemas.microsoft.com/office/drawing/2014/main" val="10495"/>
                        </a:ext>
                      </a:extLst>
                    </a:gridCol>
                    <a:gridCol w="2541905">
                      <a:extLst>
                        <a:ext uri="{9D8B030D-6E8A-4147-A177-3AD203B41FA5}">
                          <a16:colId xmlns:a16="http://schemas.microsoft.com/office/drawing/2014/main" val="10496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49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876" name="yt_table_13876_skip" descr="{&quot;rangeId&quot;:16,&quot;type&quot;:&quot;Option&quot;,&quot;drawing&quot;:[&quot;yt_shape_13873&quot;]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2786273"/>
                  </p:ext>
                </p:extLst>
              </p:nvPr>
            </p:nvGraphicFramePr>
            <p:xfrm>
              <a:off x="540047" y="2414266"/>
              <a:ext cx="7662228" cy="632714"/>
            </p:xfrm>
            <a:graphic>
              <a:graphicData uri="http://schemas.openxmlformats.org/drawingml/2006/table">
                <a:tbl>
                  <a:tblPr/>
                  <a:tblGrid>
                    <a:gridCol w="2030730">
                      <a:extLst>
                        <a:ext uri="{9D8B030D-6E8A-4147-A177-3AD203B41FA5}">
                          <a16:colId xmlns:a16="http://schemas.microsoft.com/office/drawing/2014/main" val="10494"/>
                        </a:ext>
                      </a:extLst>
                    </a:gridCol>
                    <a:gridCol w="2013268">
                      <a:extLst>
                        <a:ext uri="{9D8B030D-6E8A-4147-A177-3AD203B41FA5}">
                          <a16:colId xmlns:a16="http://schemas.microsoft.com/office/drawing/2014/main" val="10495"/>
                        </a:ext>
                      </a:extLst>
                    </a:gridCol>
                    <a:gridCol w="2541905">
                      <a:extLst>
                        <a:ext uri="{9D8B030D-6E8A-4147-A177-3AD203B41FA5}">
                          <a16:colId xmlns:a16="http://schemas.microsoft.com/office/drawing/2014/main" val="10496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497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77778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604" r="-179456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9233" r="-42446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10734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873" name="yt_shape_13873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10612" y="2414266"/>
            <a:ext cx="1539210" cy="1635012"/>
            <a:chOff x="0" y="0"/>
            <a:chExt cx="1539210" cy="1635012"/>
          </a:xfrm>
        </p:grpSpPr>
        <p:pic>
          <p:nvPicPr>
            <p:cNvPr id="2" name="yt_image_1387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39210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75" name="yt_shape_13875"/>
            <p:cNvSpPr txBox="1"/>
            <p:nvPr/>
          </p:nvSpPr>
          <p:spPr>
            <a:xfrm>
              <a:off x="160141" y="127501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2AE70A6-24ED-F1CA-A5B2-04CAB2E47FDB}"/>
              </a:ext>
            </a:extLst>
          </p:cNvPr>
          <p:cNvSpPr txBox="1"/>
          <p:nvPr/>
        </p:nvSpPr>
        <p:spPr>
          <a:xfrm>
            <a:off x="1059708" y="1878148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77" name="yt_shape_13877"/>
              <p:cNvSpPr txBox="1"/>
              <p:nvPr/>
            </p:nvSpPr>
            <p:spPr>
              <a:xfrm>
                <a:off x="540119" y="900000"/>
                <a:ext cx="11492915" cy="11656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西宁市中考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等边三角形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67b17,isEnd"/>
                  </a:rPr>
                  <a:t>则图中阴影部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分的面积是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77" name="yt_shape_138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65640"/>
              </a:xfrm>
              <a:prstGeom prst="rect">
                <a:avLst/>
              </a:prstGeom>
              <a:blipFill>
                <a:blip r:embed="rId2"/>
                <a:stretch>
                  <a:fillRect l="-1645" t="-2094" b="-78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82" name="yt_shape_13882"/>
          <p:cNvSpPr txBox="1"/>
          <p:nvPr/>
        </p:nvSpPr>
        <p:spPr>
          <a:xfrm>
            <a:off x="540000" y="412450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79" name="yt_shape_13879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10459" y="2268792"/>
            <a:ext cx="1371081" cy="1805319"/>
            <a:chOff x="0" y="0"/>
            <a:chExt cx="1371081" cy="1805319"/>
          </a:xfrm>
        </p:grpSpPr>
        <p:pic>
          <p:nvPicPr>
            <p:cNvPr id="2" name="yt_image_1387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71081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81" name="yt_shape_13881"/>
            <p:cNvSpPr txBox="1"/>
            <p:nvPr/>
          </p:nvSpPr>
          <p:spPr>
            <a:xfrm>
              <a:off x="76076" y="144531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48D0FB1-37A4-06AB-0559-2C21A24C7281}"/>
                  </a:ext>
                </a:extLst>
              </p:cNvPr>
              <p:cNvSpPr txBox="1"/>
              <p:nvPr/>
            </p:nvSpPr>
            <p:spPr>
              <a:xfrm>
                <a:off x="2279576" y="1196752"/>
                <a:ext cx="815086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48D0FB1-37A4-06AB-0559-2C21A24C72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9576" y="1196752"/>
                <a:ext cx="815086" cy="727660"/>
              </a:xfrm>
              <a:prstGeom prst="rect">
                <a:avLst/>
              </a:prstGeom>
              <a:blipFill>
                <a:blip r:embed="rId4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83" name="yt_shape_13883"/>
              <p:cNvSpPr txBox="1"/>
              <p:nvPr/>
            </p:nvSpPr>
            <p:spPr>
              <a:xfrm>
                <a:off x="540119" y="900000"/>
                <a:ext cx="11492915" cy="11998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河南省中考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将扇形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方向平移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移到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2_1cb27,isEnd"/>
                  </a:rPr>
                  <a:t>O'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得到扇形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O'A'B'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则阴影部分的面积为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83" name="yt_shape_138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99880"/>
              </a:xfrm>
              <a:prstGeom prst="rect">
                <a:avLst/>
              </a:prstGeom>
              <a:blipFill>
                <a:blip r:embed="rId2"/>
                <a:stretch>
                  <a:fillRect l="-1645" t="-4592" b="-8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88" name="yt_shape_13888"/>
          <p:cNvSpPr txBox="1"/>
          <p:nvPr/>
        </p:nvSpPr>
        <p:spPr>
          <a:xfrm>
            <a:off x="540000" y="410388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85" name="yt_shape_13885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2509" y="2303032"/>
            <a:ext cx="1626980" cy="1750455"/>
            <a:chOff x="0" y="0"/>
            <a:chExt cx="1626980" cy="1750455"/>
          </a:xfrm>
        </p:grpSpPr>
        <p:pic>
          <p:nvPicPr>
            <p:cNvPr id="2" name="yt_image_1388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26980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87" name="yt_shape_13887"/>
            <p:cNvSpPr txBox="1"/>
            <p:nvPr/>
          </p:nvSpPr>
          <p:spPr>
            <a:xfrm>
              <a:off x="204026" y="139045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8236A2F-8EC0-B6EC-94F0-2294E143DD75}"/>
                  </a:ext>
                </a:extLst>
              </p:cNvPr>
              <p:cNvSpPr txBox="1"/>
              <p:nvPr/>
            </p:nvSpPr>
            <p:spPr>
              <a:xfrm>
                <a:off x="9480376" y="1110432"/>
                <a:ext cx="1358075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8236A2F-8EC0-B6EC-94F0-2294E143DD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0376" y="1110432"/>
                <a:ext cx="1358075" cy="806400"/>
              </a:xfrm>
              <a:prstGeom prst="rect">
                <a:avLst/>
              </a:prstGeom>
              <a:blipFill>
                <a:blip r:embed="rId4"/>
                <a:stretch>
                  <a:fillRect b="-22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9" name="yt_shape_13889"/>
          <p:cNvSpPr txBox="1"/>
          <p:nvPr/>
        </p:nvSpPr>
        <p:spPr>
          <a:xfrm>
            <a:off x="540000" y="900000"/>
            <a:ext cx="560570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利用容斥原理法求阴影部分面积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90" name="yt_shape_13890"/>
              <p:cNvSpPr txBox="1"/>
              <p:nvPr/>
            </p:nvSpPr>
            <p:spPr>
              <a:xfrm>
                <a:off x="540119" y="1389434"/>
                <a:ext cx="11492915" cy="17252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bbb4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45859,isEnd"/>
                  </a:rPr>
                  <a:t>则图中阴影部分的面积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890" name="yt_shape_138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725280"/>
              </a:xfrm>
              <a:prstGeom prst="rect">
                <a:avLst/>
              </a:prstGeom>
              <a:blipFill>
                <a:blip r:embed="rId2"/>
                <a:stretch>
                  <a:fillRect l="-1645" t="-1413" b="-4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92" name="yt_image_13892" title="H_99.2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1887" y="3317866"/>
            <a:ext cx="1648224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2029074" title="H_25.973701">
            <a:extLst>
              <a:ext uri="{FF2B5EF4-FFF2-40B4-BE49-F238E27FC236}">
                <a16:creationId xmlns:a16="http://schemas.microsoft.com/office/drawing/2014/main" id="{197C912E-FBD3-15DB-03EF-78EDE3F74D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9B9F6ED-5D5A-9021-E113-5F8FE7D10AA1}"/>
                  </a:ext>
                </a:extLst>
              </p:cNvPr>
              <p:cNvSpPr txBox="1"/>
              <p:nvPr/>
            </p:nvSpPr>
            <p:spPr>
              <a:xfrm>
                <a:off x="1107333" y="2132856"/>
                <a:ext cx="1618425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9B9F6ED-5D5A-9021-E113-5F8FE7D10A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2132856"/>
                <a:ext cx="1618425" cy="806400"/>
              </a:xfrm>
              <a:prstGeom prst="rect">
                <a:avLst/>
              </a:prstGeom>
              <a:blipFill>
                <a:blip r:embed="rId5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11" name="yt_shape_13811"/>
              <p:cNvSpPr txBox="1"/>
              <p:nvPr/>
            </p:nvSpPr>
            <p:spPr>
              <a:xfrm>
                <a:off x="540119" y="900000"/>
                <a:ext cx="11492915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山西省中考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正六边形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00be3"/>
                  </a:rPr>
                  <a:t>长为半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则图中阴影部分的面积为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811" name="yt_shape_13811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970137"/>
              </a:xfrm>
              <a:prstGeom prst="rect">
                <a:avLst/>
              </a:prstGeom>
              <a:blipFill>
                <a:blip r:embed="rId2"/>
                <a:stretch>
                  <a:fillRect l="-1645" t="-5660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16" name="yt_table_13816_skip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41623611"/>
                  </p:ext>
                </p:extLst>
              </p:nvPr>
            </p:nvGraphicFramePr>
            <p:xfrm>
              <a:off x="540047" y="1920925"/>
              <a:ext cx="8227506" cy="758825"/>
            </p:xfrm>
            <a:graphic>
              <a:graphicData uri="http://schemas.openxmlformats.org/drawingml/2006/table">
                <a:tbl>
                  <a:tblPr/>
                  <a:tblGrid>
                    <a:gridCol w="2195830">
                      <a:extLst>
                        <a:ext uri="{9D8B030D-6E8A-4147-A177-3AD203B41FA5}">
                          <a16:colId xmlns:a16="http://schemas.microsoft.com/office/drawing/2014/main" val="10470"/>
                        </a:ext>
                      </a:extLst>
                    </a:gridCol>
                    <a:gridCol w="2178368">
                      <a:extLst>
                        <a:ext uri="{9D8B030D-6E8A-4147-A177-3AD203B41FA5}">
                          <a16:colId xmlns:a16="http://schemas.microsoft.com/office/drawing/2014/main" val="10471"/>
                        </a:ext>
                      </a:extLst>
                    </a:gridCol>
                    <a:gridCol w="2319719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  <a:gridCol w="1533589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4π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816" name="yt_table_13816_skip" descr="{&quot;rangeId&quot;:3,&quot;type&quot;:&quot;Option&quot;,&quot;drawing&quot;:[&quot;yt_shape_13813&quot;]}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41623611"/>
                  </p:ext>
                </p:extLst>
              </p:nvPr>
            </p:nvGraphicFramePr>
            <p:xfrm>
              <a:off x="540047" y="1920925"/>
              <a:ext cx="8227506" cy="715074"/>
            </p:xfrm>
            <a:graphic>
              <a:graphicData uri="http://schemas.openxmlformats.org/drawingml/2006/table">
                <a:tbl>
                  <a:tblPr/>
                  <a:tblGrid>
                    <a:gridCol w="2195830">
                      <a:extLst>
                        <a:ext uri="{9D8B030D-6E8A-4147-A177-3AD203B41FA5}">
                          <a16:colId xmlns:a16="http://schemas.microsoft.com/office/drawing/2014/main" val="10470"/>
                        </a:ext>
                      </a:extLst>
                    </a:gridCol>
                    <a:gridCol w="2178368">
                      <a:extLst>
                        <a:ext uri="{9D8B030D-6E8A-4147-A177-3AD203B41FA5}">
                          <a16:colId xmlns:a16="http://schemas.microsoft.com/office/drawing/2014/main" val="10471"/>
                        </a:ext>
                      </a:extLst>
                    </a:gridCol>
                    <a:gridCol w="2319719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  <a:gridCol w="1533589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4π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8451" r="-66142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36111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813" name="yt_shape_13813_skip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93717" y="1920925"/>
            <a:ext cx="1756153" cy="1903617"/>
            <a:chOff x="0" y="0"/>
            <a:chExt cx="1756153" cy="1903617"/>
          </a:xfrm>
        </p:grpSpPr>
        <p:pic>
          <p:nvPicPr>
            <p:cNvPr id="2" name="yt_image_1381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56153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15" name="yt_shape_13815"/>
            <p:cNvSpPr txBox="1"/>
            <p:nvPr/>
          </p:nvSpPr>
          <p:spPr>
            <a:xfrm>
              <a:off x="344795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9BA68B6-1ACD-F8DB-95AC-9CAB34B1E816}"/>
              </a:ext>
            </a:extLst>
          </p:cNvPr>
          <p:cNvSpPr txBox="1"/>
          <p:nvPr/>
        </p:nvSpPr>
        <p:spPr>
          <a:xfrm>
            <a:off x="8893132" y="1328682"/>
            <a:ext cx="400748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7" name="yt_shape_13817"/>
          <p:cNvSpPr txBox="1"/>
          <p:nvPr/>
        </p:nvSpPr>
        <p:spPr>
          <a:xfrm>
            <a:off x="540000" y="900000"/>
            <a:ext cx="560570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直接利用规则图形的和差求面积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18" name="yt_shape_13818"/>
              <p:cNvSpPr txBox="1"/>
              <p:nvPr/>
            </p:nvSpPr>
            <p:spPr>
              <a:xfrm>
                <a:off x="540119" y="1389434"/>
                <a:ext cx="11492915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在扇形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eeb1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则图中阴影部分的面积为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818" name="yt_shape_1381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986489"/>
              </a:xfrm>
              <a:prstGeom prst="rect">
                <a:avLst/>
              </a:prstGeom>
              <a:blipFill>
                <a:blip r:embed="rId2"/>
                <a:stretch>
                  <a:fillRect l="-1645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23" name="yt_table_13823_skip" title="H_96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77034593"/>
                  </p:ext>
                </p:extLst>
              </p:nvPr>
            </p:nvGraphicFramePr>
            <p:xfrm>
              <a:off x="540047" y="2426711"/>
              <a:ext cx="4153218" cy="1302195"/>
            </p:xfrm>
            <a:graphic>
              <a:graphicData uri="http://schemas.openxmlformats.org/drawingml/2006/table">
                <a:tbl>
                  <a:tblPr/>
                  <a:tblGrid>
                    <a:gridCol w="2526030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  <a:gridCol w="1627188">
                      <a:extLst>
                        <a:ext uri="{9D8B030D-6E8A-4147-A177-3AD203B41FA5}">
                          <a16:colId xmlns:a16="http://schemas.microsoft.com/office/drawing/2014/main" val="104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0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823" name="yt_table_13823_skip" descr="{&quot;rangeId&quot;:5,&quot;type&quot;:&quot;Option&quot;,&quot;drawing&quot;:[&quot;yt_shape_13820&quot;]}" title="H_96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77034593"/>
                  </p:ext>
                </p:extLst>
              </p:nvPr>
            </p:nvGraphicFramePr>
            <p:xfrm>
              <a:off x="540047" y="2426711"/>
              <a:ext cx="4153218" cy="1227074"/>
            </p:xfrm>
            <a:graphic>
              <a:graphicData uri="http://schemas.openxmlformats.org/drawingml/2006/table">
                <a:tbl>
                  <a:tblPr/>
                  <a:tblGrid>
                    <a:gridCol w="2526030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  <a:gridCol w="1627188">
                      <a:extLst>
                        <a:ext uri="{9D8B030D-6E8A-4147-A177-3AD203B41FA5}">
                          <a16:colId xmlns:a16="http://schemas.microsoft.com/office/drawing/2014/main" val="10475"/>
                        </a:ext>
                      </a:extLst>
                    </a:gridCol>
                  </a:tblGrid>
                  <a:tr h="59436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5431" b="-1234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9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4231" r="-64337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5431" t="-94231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820" name="yt_shape_13820_skip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75961" y="2426711"/>
            <a:ext cx="1873935" cy="1860183"/>
            <a:chOff x="0" y="0"/>
            <a:chExt cx="1873935" cy="1860183"/>
          </a:xfrm>
        </p:grpSpPr>
        <p:pic>
          <p:nvPicPr>
            <p:cNvPr id="2" name="yt_image_1382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73935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22" name="yt_shape_13822"/>
            <p:cNvSpPr txBox="1"/>
            <p:nvPr/>
          </p:nvSpPr>
          <p:spPr>
            <a:xfrm>
              <a:off x="403686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2028760">
            <a:extLst>
              <a:ext uri="{FF2B5EF4-FFF2-40B4-BE49-F238E27FC236}">
                <a16:creationId xmlns:a16="http://schemas.microsoft.com/office/drawing/2014/main" id="{38A427E4-670D-0255-0627-E933852EF26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31B051C-2200-2C60-253F-E5483B7DA82F}"/>
              </a:ext>
            </a:extLst>
          </p:cNvPr>
          <p:cNvSpPr txBox="1"/>
          <p:nvPr/>
        </p:nvSpPr>
        <p:spPr>
          <a:xfrm>
            <a:off x="9497271" y="189520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" name="yt_shape_1382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为直径的半圆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2a9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交斜边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则图中阴影部分的面积为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28" name="yt_table_13828_skip" title="H_112.2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5983009"/>
                  </p:ext>
                </p:extLst>
              </p:nvPr>
            </p:nvGraphicFramePr>
            <p:xfrm>
              <a:off x="540047" y="1859435"/>
              <a:ext cx="4929760" cy="1512824"/>
            </p:xfrm>
            <a:graphic>
              <a:graphicData uri="http://schemas.openxmlformats.org/drawingml/2006/table">
                <a:tbl>
                  <a:tblPr/>
                  <a:tblGrid>
                    <a:gridCol w="2930970">
                      <a:extLst>
                        <a:ext uri="{9D8B030D-6E8A-4147-A177-3AD203B41FA5}">
                          <a16:colId xmlns:a16="http://schemas.microsoft.com/office/drawing/2014/main" val="10476"/>
                        </a:ext>
                      </a:extLst>
                    </a:gridCol>
                    <a:gridCol w="1998790">
                      <a:extLst>
                        <a:ext uri="{9D8B030D-6E8A-4147-A177-3AD203B41FA5}">
                          <a16:colId xmlns:a16="http://schemas.microsoft.com/office/drawing/2014/main" val="104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828" name="yt_table_13828_skip" descr="{&quot;rangeId&quot;:6,&quot;type&quot;:&quot;Option&quot;,&quot;drawing&quot;:[&quot;yt_shape_13825&quot;]}" title="H_112.2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5983009"/>
                  </p:ext>
                </p:extLst>
              </p:nvPr>
            </p:nvGraphicFramePr>
            <p:xfrm>
              <a:off x="540047" y="1859435"/>
              <a:ext cx="4929760" cy="1425576"/>
            </p:xfrm>
            <a:graphic>
              <a:graphicData uri="http://schemas.openxmlformats.org/drawingml/2006/table">
                <a:tbl>
                  <a:tblPr/>
                  <a:tblGrid>
                    <a:gridCol w="2930970">
                      <a:extLst>
                        <a:ext uri="{9D8B030D-6E8A-4147-A177-3AD203B41FA5}">
                          <a16:colId xmlns:a16="http://schemas.microsoft.com/office/drawing/2014/main" val="10476"/>
                        </a:ext>
                      </a:extLst>
                    </a:gridCol>
                    <a:gridCol w="1998790">
                      <a:extLst>
                        <a:ext uri="{9D8B030D-6E8A-4147-A177-3AD203B41FA5}">
                          <a16:colId xmlns:a16="http://schemas.microsoft.com/office/drawing/2014/main" val="10477"/>
                        </a:ext>
                      </a:extLst>
                    </a:gridCol>
                  </a:tblGrid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8050" b="-1145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6951" b="-1145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1"/>
                      </a:ext>
                    </a:extLst>
                  </a:tr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8050" b="-145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6951" t="-100000" b="-145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825" name="yt_shape_13825_skip" title="H_202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32046" y="1859435"/>
            <a:ext cx="1417750" cy="2567700"/>
            <a:chOff x="0" y="0"/>
            <a:chExt cx="1417750" cy="2567700"/>
          </a:xfrm>
        </p:grpSpPr>
        <p:pic>
          <p:nvPicPr>
            <p:cNvPr id="2" name="yt_image_13825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17750" cy="2171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27" name="yt_shape_13827"/>
            <p:cNvSpPr txBox="1"/>
            <p:nvPr/>
          </p:nvSpPr>
          <p:spPr>
            <a:xfrm>
              <a:off x="175594" y="22077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7EE3A4D-8324-9E02-5A42-7E374344202B}"/>
              </a:ext>
            </a:extLst>
          </p:cNvPr>
          <p:cNvSpPr txBox="1"/>
          <p:nvPr/>
        </p:nvSpPr>
        <p:spPr>
          <a:xfrm>
            <a:off x="7292232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29" name="yt_shape_13829"/>
              <p:cNvSpPr txBox="1"/>
              <p:nvPr/>
            </p:nvSpPr>
            <p:spPr>
              <a:xfrm>
                <a:off x="540120" y="900000"/>
                <a:ext cx="11492915" cy="16750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贵港市中考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9bd5f,isEnd"/>
                  </a:rPr>
                  <a:t>为圆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长为半径画弧交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86327,isEnd"/>
                  </a:rPr>
                  <a:t>则图中阴影部分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29" name="yt_shape_138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675010"/>
              </a:xfrm>
              <a:prstGeom prst="rect">
                <a:avLst/>
              </a:prstGeom>
              <a:blipFill>
                <a:blip r:embed="rId2"/>
                <a:stretch>
                  <a:fillRect l="-1645" b="-10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31" name="yt_image_13831" title="H_79.4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9856" y="2780928"/>
            <a:ext cx="2151835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2CE6F0E-6D8B-2697-1E90-55563FF414EB}"/>
                  </a:ext>
                </a:extLst>
              </p:cNvPr>
              <p:cNvSpPr txBox="1"/>
              <p:nvPr/>
            </p:nvSpPr>
            <p:spPr>
              <a:xfrm>
                <a:off x="1974109" y="1968902"/>
                <a:ext cx="216935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hasSerialNum': 1, 'mathAnswerShape': 1, 'pageBreak': True}">
                <a:extLst>
                  <a:ext uri="{FF2B5EF4-FFF2-40B4-BE49-F238E27FC236}">
                    <a16:creationId xmlns:a16="http://schemas.microsoft.com/office/drawing/2014/main" id="{42CE6F0E-6D8B-2697-1E90-55563FF414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4109" y="1968902"/>
                <a:ext cx="2169351" cy="555765"/>
              </a:xfrm>
              <a:prstGeom prst="rect">
                <a:avLst/>
              </a:prstGeom>
              <a:blipFill>
                <a:blip r:embed="rId4"/>
                <a:stretch>
                  <a:fillRect l="-449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33" name="yt_shape_13833"/>
              <p:cNvSpPr txBox="1"/>
              <p:nvPr/>
            </p:nvSpPr>
            <p:spPr>
              <a:xfrm>
                <a:off x="540120" y="900000"/>
                <a:ext cx="11492915" cy="19141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创新题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莱洛三角形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是工业生产中加工零件时广泛使用的一种图形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7819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厘米的等边三角形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的三个顶点为圆心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以边长为半径画弧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bdfa0,isEnd"/>
                  </a:rPr>
                  <a:t>三段圆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弧围成的图形就是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莱洛三角形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莱洛三角形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平方厘米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圆周率用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33" name="yt_shape_138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914178"/>
              </a:xfrm>
              <a:prstGeom prst="rect">
                <a:avLst/>
              </a:prstGeom>
              <a:blipFill>
                <a:blip r:embed="rId2"/>
                <a:stretch>
                  <a:fillRect l="-1645" t="-2866" b="-8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35" name="yt_image_13835" title="H_124.3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017330"/>
            <a:ext cx="3789464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0BEB460-CDD5-1170-F916-5FAA10C76540}"/>
                  </a:ext>
                </a:extLst>
              </p:cNvPr>
              <p:cNvSpPr txBox="1"/>
              <p:nvPr/>
            </p:nvSpPr>
            <p:spPr>
              <a:xfrm>
                <a:off x="9289308" y="1723220"/>
                <a:ext cx="23217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, 'mathAnswerShape': 1}">
                <a:extLst>
                  <a:ext uri="{FF2B5EF4-FFF2-40B4-BE49-F238E27FC236}">
                    <a16:creationId xmlns:a16="http://schemas.microsoft.com/office/drawing/2014/main" id="{80BEB460-CDD5-1170-F916-5FAA10C765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9308" y="1723220"/>
                <a:ext cx="2321751" cy="613931"/>
              </a:xfrm>
              <a:prstGeom prst="rect">
                <a:avLst/>
              </a:prstGeom>
              <a:blipFill>
                <a:blip r:embed="rId5"/>
                <a:stretch>
                  <a:fillRect l="-4199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8" name="yt_shape_13838"/>
          <p:cNvSpPr txBox="1"/>
          <p:nvPr/>
        </p:nvSpPr>
        <p:spPr>
          <a:xfrm>
            <a:off x="551457" y="134440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宁夏自治区中考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把量角器和含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角的三角板按如图方式摆放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bec2"/>
              </a:rPr>
              <a:t>零刻度线与长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移动量角器使外圆弧与斜边相切时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发现中心恰好在刻度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ddcc"/>
              </a:rPr>
              <a:t>短直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角边过量角器外沿刻度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4f8f"/>
              </a:rPr>
              <a:t>则阴影部分的面积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840" name="yt_table_13840_skip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5728432"/>
                  </p:ext>
                </p:extLst>
              </p:nvPr>
            </p:nvGraphicFramePr>
            <p:xfrm>
              <a:off x="551384" y="4530263"/>
              <a:ext cx="7711060" cy="1349756"/>
            </p:xfrm>
            <a:graphic>
              <a:graphicData uri="http://schemas.openxmlformats.org/drawingml/2006/table">
                <a:tbl>
                  <a:tblPr/>
                  <a:tblGrid>
                    <a:gridCol w="4245420">
                      <a:extLst>
                        <a:ext uri="{9D8B030D-6E8A-4147-A177-3AD203B41FA5}">
                          <a16:colId xmlns:a16="http://schemas.microsoft.com/office/drawing/2014/main" val="10478"/>
                        </a:ext>
                      </a:extLst>
                    </a:gridCol>
                    <a:gridCol w="3465640">
                      <a:extLst>
                        <a:ext uri="{9D8B030D-6E8A-4147-A177-3AD203B41FA5}">
                          <a16:colId xmlns:a16="http://schemas.microsoft.com/office/drawing/2014/main" val="1047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16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840" name="yt_table_13840_skip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5728432"/>
                  </p:ext>
                </p:extLst>
              </p:nvPr>
            </p:nvGraphicFramePr>
            <p:xfrm>
              <a:off x="551384" y="4530263"/>
              <a:ext cx="7711060" cy="1349756"/>
            </p:xfrm>
            <a:graphic>
              <a:graphicData uri="http://schemas.openxmlformats.org/drawingml/2006/table">
                <a:tbl>
                  <a:tblPr/>
                  <a:tblGrid>
                    <a:gridCol w="4245420">
                      <a:extLst>
                        <a:ext uri="{9D8B030D-6E8A-4147-A177-3AD203B41FA5}">
                          <a16:colId xmlns:a16="http://schemas.microsoft.com/office/drawing/2014/main" val="10478"/>
                        </a:ext>
                      </a:extLst>
                    </a:gridCol>
                    <a:gridCol w="3465640">
                      <a:extLst>
                        <a:ext uri="{9D8B030D-6E8A-4147-A177-3AD203B41FA5}">
                          <a16:colId xmlns:a16="http://schemas.microsoft.com/office/drawing/2014/main" val="10479"/>
                        </a:ext>
                      </a:extLst>
                    </a:gridCol>
                  </a:tblGrid>
                  <a:tr h="67487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1636" b="-1090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2496" b="-1090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3"/>
                      </a:ext>
                    </a:extLst>
                  </a:tr>
                  <a:tr h="67487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81636" b="-90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2496" t="-100000" b="-90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839" name="yt_image_13839_skip" title="H_99.72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4811" y="3264099"/>
            <a:ext cx="4643625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14B9DA-B7F3-E1B2-7F2A-F646C755C166}"/>
              </a:ext>
            </a:extLst>
          </p:cNvPr>
          <p:cNvSpPr txBox="1"/>
          <p:nvPr/>
        </p:nvSpPr>
        <p:spPr>
          <a:xfrm>
            <a:off x="1375846" y="27240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837"/>
          <p:cNvSpPr txBox="1"/>
          <p:nvPr/>
        </p:nvSpPr>
        <p:spPr>
          <a:xfrm>
            <a:off x="551384" y="836712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 dirty="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 dirty="0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利用割补法求阴影部分的面积</a:t>
            </a:r>
          </a:p>
        </p:txBody>
      </p:sp>
      <p:pic>
        <p:nvPicPr>
          <p:cNvPr id="7" name="yt_shape_1714122028849" title="H_25.973701">
            <a:extLst>
              <a:ext uri="{FF2B5EF4-FFF2-40B4-BE49-F238E27FC236}">
                <a16:creationId xmlns:a16="http://schemas.microsoft.com/office/drawing/2014/main" id="{0F1579FA-B8AC-F4A2-B172-B9A7468BD5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88981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1" name="yt_shape_1384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如图所示的是小慧设计的一个美丽的图案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a6610"/>
              </a:rPr>
              <a:t>该图案是由两个圆心相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半径分别为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的圆构成的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那么该图案中阴影部分的面积为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45" name="yt_table_1384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70004"/>
              </p:ext>
            </p:extLst>
          </p:nvPr>
        </p:nvGraphicFramePr>
        <p:xfrm>
          <a:off x="540047" y="1859435"/>
          <a:ext cx="4659630" cy="950976"/>
        </p:xfrm>
        <a:graphic>
          <a:graphicData uri="http://schemas.openxmlformats.org/drawingml/2006/table">
            <a:tbl>
              <a:tblPr/>
              <a:tblGrid>
                <a:gridCol w="2795905">
                  <a:extLst>
                    <a:ext uri="{9D8B030D-6E8A-4147-A177-3AD203B41FA5}">
                      <a16:colId xmlns:a16="http://schemas.microsoft.com/office/drawing/2014/main" val="10480"/>
                    </a:ext>
                  </a:extLst>
                </a:gridCol>
                <a:gridCol w="1863725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72πcm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48cm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36πcm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"/>
                  </a:ext>
                </a:extLst>
              </a:tr>
            </a:tbl>
          </a:graphicData>
        </a:graphic>
      </p:graphicFrame>
      <p:grpSp>
        <p:nvGrpSpPr>
          <p:cNvPr id="13842" name="yt_shape_13842_skip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83899" y="1859435"/>
            <a:ext cx="1365885" cy="1761885"/>
            <a:chOff x="0" y="0"/>
            <a:chExt cx="1365885" cy="1761885"/>
          </a:xfrm>
        </p:grpSpPr>
        <p:pic>
          <p:nvPicPr>
            <p:cNvPr id="2" name="yt_image_1384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65885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44" name="yt_shape_13844"/>
            <p:cNvSpPr txBox="1"/>
            <p:nvPr/>
          </p:nvSpPr>
          <p:spPr>
            <a:xfrm>
              <a:off x="149661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95FBE85-2C64-030A-30F8-D183207538AE}"/>
              </a:ext>
            </a:extLst>
          </p:cNvPr>
          <p:cNvSpPr txBox="1"/>
          <p:nvPr/>
        </p:nvSpPr>
        <p:spPr>
          <a:xfrm>
            <a:off x="1064185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7" name="yt_shape_1384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是正八边形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ABCDEFGH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的外接圆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66de"/>
              </a:rPr>
              <a:t>的半径为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则图中阴影部分的面积为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51" name="yt_table_13851_skip" title="H_46.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368162"/>
                  </p:ext>
                </p:extLst>
              </p:nvPr>
            </p:nvGraphicFramePr>
            <p:xfrm>
              <a:off x="540047" y="1859435"/>
              <a:ext cx="8717916" cy="630746"/>
            </p:xfrm>
            <a:graphic>
              <a:graphicData uri="http://schemas.openxmlformats.org/drawingml/2006/table">
                <a:tbl>
                  <a:tblPr/>
                  <a:tblGrid>
                    <a:gridCol w="2030730">
                      <a:extLst>
                        <a:ext uri="{9D8B030D-6E8A-4147-A177-3AD203B41FA5}">
                          <a16:colId xmlns:a16="http://schemas.microsoft.com/office/drawing/2014/main" val="10482"/>
                        </a:ext>
                      </a:extLst>
                    </a:gridCol>
                    <a:gridCol w="2483168">
                      <a:extLst>
                        <a:ext uri="{9D8B030D-6E8A-4147-A177-3AD203B41FA5}">
                          <a16:colId xmlns:a16="http://schemas.microsoft.com/office/drawing/2014/main" val="10483"/>
                        </a:ext>
                      </a:extLst>
                    </a:gridCol>
                    <a:gridCol w="2483168">
                      <a:extLst>
                        <a:ext uri="{9D8B030D-6E8A-4147-A177-3AD203B41FA5}">
                          <a16:colId xmlns:a16="http://schemas.microsoft.com/office/drawing/2014/main" val="10484"/>
                        </a:ext>
                      </a:extLst>
                    </a:gridCol>
                    <a:gridCol w="1720850">
                      <a:extLst>
                        <a:ext uri="{9D8B030D-6E8A-4147-A177-3AD203B41FA5}">
                          <a16:colId xmlns:a16="http://schemas.microsoft.com/office/drawing/2014/main" val="104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851" name="yt_table_13851_skip" descr="{&quot;rangeId&quot;:11,&quot;type&quot;:&quot;Option&quot;,&quot;drawing&quot;:[&quot;yt_shape_13848&quot;]}" title="H_46.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368162"/>
                  </p:ext>
                </p:extLst>
              </p:nvPr>
            </p:nvGraphicFramePr>
            <p:xfrm>
              <a:off x="540047" y="1859435"/>
              <a:ext cx="8717916" cy="594360"/>
            </p:xfrm>
            <a:graphic>
              <a:graphicData uri="http://schemas.openxmlformats.org/drawingml/2006/table">
                <a:tbl>
                  <a:tblPr/>
                  <a:tblGrid>
                    <a:gridCol w="2030730">
                      <a:extLst>
                        <a:ext uri="{9D8B030D-6E8A-4147-A177-3AD203B41FA5}">
                          <a16:colId xmlns:a16="http://schemas.microsoft.com/office/drawing/2014/main" val="10482"/>
                        </a:ext>
                      </a:extLst>
                    </a:gridCol>
                    <a:gridCol w="2483168">
                      <a:extLst>
                        <a:ext uri="{9D8B030D-6E8A-4147-A177-3AD203B41FA5}">
                          <a16:colId xmlns:a16="http://schemas.microsoft.com/office/drawing/2014/main" val="10483"/>
                        </a:ext>
                      </a:extLst>
                    </a:gridCol>
                    <a:gridCol w="2483168">
                      <a:extLst>
                        <a:ext uri="{9D8B030D-6E8A-4147-A177-3AD203B41FA5}">
                          <a16:colId xmlns:a16="http://schemas.microsoft.com/office/drawing/2014/main" val="10484"/>
                        </a:ext>
                      </a:extLst>
                    </a:gridCol>
                    <a:gridCol w="1720850">
                      <a:extLst>
                        <a:ext uri="{9D8B030D-6E8A-4147-A177-3AD203B41FA5}">
                          <a16:colId xmlns:a16="http://schemas.microsoft.com/office/drawing/2014/main" val="10485"/>
                        </a:ext>
                      </a:extLst>
                    </a:gridCol>
                  </a:tblGrid>
                  <a:tr h="5943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329730" b="-173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848" name="yt_shape_13848_skip" title="H_162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2462" y="1859435"/>
            <a:ext cx="1667388" cy="2057922"/>
            <a:chOff x="0" y="0"/>
            <a:chExt cx="1667388" cy="2057922"/>
          </a:xfrm>
        </p:grpSpPr>
        <p:pic>
          <p:nvPicPr>
            <p:cNvPr id="2" name="yt_image_13848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7388" cy="1661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50" name="yt_shape_13850"/>
            <p:cNvSpPr txBox="1"/>
            <p:nvPr/>
          </p:nvSpPr>
          <p:spPr>
            <a:xfrm>
              <a:off x="300413" y="169792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FEF6776-E87A-4973-30B5-7427095C221B}"/>
              </a:ext>
            </a:extLst>
          </p:cNvPr>
          <p:cNvSpPr txBox="1"/>
          <p:nvPr/>
        </p:nvSpPr>
        <p:spPr>
          <a:xfrm>
            <a:off x="486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710</Words>
  <Application>Microsoft Office PowerPoint</Application>
  <PresentationFormat>宽屏</PresentationFormat>
  <Paragraphs>95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53" baseType="lpstr">
      <vt:lpstr>,isEnd</vt:lpstr>
      <vt:lpstr>_⨹_1_1bbb4,isEnd</vt:lpstr>
      <vt:lpstr>_⨹_1_5eeb1</vt:lpstr>
      <vt:lpstr>_⨹_1_62a98</vt:lpstr>
      <vt:lpstr>_⨹_1_cdf16</vt:lpstr>
      <vt:lpstr>_⨹_1_f7819,isEnd</vt:lpstr>
      <vt:lpstr>_⨹_1_fbca2</vt:lpstr>
      <vt:lpstr>_⨹_10_45859,isEnd</vt:lpstr>
      <vt:lpstr>_⨹_10_a6610</vt:lpstr>
      <vt:lpstr>_⨹_11_916ac</vt:lpstr>
      <vt:lpstr>_⨹_2_1cb27,isEnd</vt:lpstr>
      <vt:lpstr>_⨹_2_8ddcc</vt:lpstr>
      <vt:lpstr>_⨹_2_9bd5f,isEnd</vt:lpstr>
      <vt:lpstr>_⨹_3_00be3</vt:lpstr>
      <vt:lpstr>_⨹_3_ac59f,isEnd</vt:lpstr>
      <vt:lpstr>_⨹_3_bdfa0,isEnd</vt:lpstr>
      <vt:lpstr>_⨹_3_d6dd0</vt:lpstr>
      <vt:lpstr>_⨹_4_ce03d</vt:lpstr>
      <vt:lpstr>_⨹_4_e66de</vt:lpstr>
      <vt:lpstr>_⨹_6_1bec2</vt:lpstr>
      <vt:lpstr>_⨹_6_67b17,isEnd</vt:lpstr>
      <vt:lpstr>_⨹_7_86327,isEnd</vt:lpstr>
      <vt:lpstr>_⨹_8_54f8f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2024-04-26T08:51:16Z</dcterms:created>
  <dcterms:modified xsi:type="dcterms:W3CDTF">2024-04-28T08:17:48Z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