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312" r:id="rId10"/>
    <p:sldId id="314" r:id="rId11"/>
    <p:sldId id="315" r:id="rId12"/>
    <p:sldId id="317" r:id="rId13"/>
    <p:sldId id="318" r:id="rId14"/>
    <p:sldId id="319" r:id="rId15"/>
    <p:sldId id="320" r:id="rId16"/>
    <p:sldId id="327" r:id="rId17"/>
    <p:sldId id="32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bin"/><Relationship Id="rId5" Type="http://schemas.openxmlformats.org/officeDocument/2006/relationships/image" Target="../media/image47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81" name="yt_image_127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4" name="yt_shape_1278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圆心角的概念及计算</a:t>
            </a:r>
          </a:p>
        </p:txBody>
      </p:sp>
      <p:sp>
        <p:nvSpPr>
          <p:cNvPr id="12785" name="yt_shape_12785"/>
          <p:cNvSpPr txBox="1"/>
          <p:nvPr/>
        </p:nvSpPr>
        <p:spPr>
          <a:xfrm>
            <a:off x="540000" y="1971599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下列图形中的角是圆心角的是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786" name="yt_image_127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87782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87" name="yt_image_127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7824" y="2603266"/>
            <a:ext cx="87782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88" name="yt_image_127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5648" y="2603266"/>
            <a:ext cx="87782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89" name="yt_image_127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3472" y="2603266"/>
            <a:ext cx="87782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2" name="yt_shape_12792"/>
          <p:cNvSpPr txBox="1"/>
          <p:nvPr/>
        </p:nvSpPr>
        <p:spPr>
          <a:xfrm>
            <a:off x="778878" y="34810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793" name="yt_shape_12793"/>
          <p:cNvSpPr txBox="1"/>
          <p:nvPr/>
        </p:nvSpPr>
        <p:spPr>
          <a:xfrm>
            <a:off x="2025109" y="34810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794" name="yt_shape_12794"/>
          <p:cNvSpPr txBox="1"/>
          <p:nvPr/>
        </p:nvSpPr>
        <p:spPr>
          <a:xfrm>
            <a:off x="3262933" y="348109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795" name="yt_shape_12795"/>
          <p:cNvSpPr txBox="1"/>
          <p:nvPr/>
        </p:nvSpPr>
        <p:spPr>
          <a:xfrm>
            <a:off x="4492350" y="348109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1903707">
            <a:extLst>
              <a:ext uri="{FF2B5EF4-FFF2-40B4-BE49-F238E27FC236}">
                <a16:creationId xmlns:a16="http://schemas.microsoft.com/office/drawing/2014/main" id="{38018B8D-1FA5-A56C-6DFD-403383FD63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16C43E-C5A7-51C2-A4BF-C963334C4160}"/>
              </a:ext>
            </a:extLst>
          </p:cNvPr>
          <p:cNvSpPr txBox="1"/>
          <p:nvPr/>
        </p:nvSpPr>
        <p:spPr>
          <a:xfrm>
            <a:off x="5326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0" name="yt_shape_128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49" name="yt_image_128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2" name="yt_shape_1285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2d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56" name="yt_table_12856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5850387"/>
                  </p:ext>
                </p:extLst>
              </p:nvPr>
            </p:nvGraphicFramePr>
            <p:xfrm>
              <a:off x="540047" y="2441600"/>
              <a:ext cx="8483474" cy="525082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56" name="yt_table_12856_skip" descr="{&quot;rangeId&quot;:14,&quot;type&quot;:&quot;Option&quot;,&quot;drawing&quot;:[&quot;yt_shape_12853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5850387"/>
                  </p:ext>
                </p:extLst>
              </p:nvPr>
            </p:nvGraphicFramePr>
            <p:xfrm>
              <a:off x="540047" y="2441600"/>
              <a:ext cx="8483474" cy="464630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750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20" r="-179781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1931" r="-62871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8425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53" name="yt_shape_12853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7672" y="2441600"/>
            <a:ext cx="1332104" cy="1739025"/>
            <a:chOff x="0" y="0"/>
            <a:chExt cx="1332104" cy="1739025"/>
          </a:xfrm>
        </p:grpSpPr>
        <p:pic>
          <p:nvPicPr>
            <p:cNvPr id="2" name="yt_image_12853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3210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5" name="yt_shape_12855"/>
            <p:cNvSpPr txBox="1"/>
            <p:nvPr/>
          </p:nvSpPr>
          <p:spPr>
            <a:xfrm>
              <a:off x="132771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790DF0-FEDA-E2BD-612B-69C4D88CDEE3}"/>
              </a:ext>
            </a:extLst>
          </p:cNvPr>
          <p:cNvSpPr txBox="1"/>
          <p:nvPr/>
        </p:nvSpPr>
        <p:spPr>
          <a:xfrm>
            <a:off x="454744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7" name="yt_shape_12857"/>
              <p:cNvSpPr txBox="1"/>
              <p:nvPr/>
            </p:nvSpPr>
            <p:spPr>
              <a:xfrm>
                <a:off x="540119" y="900000"/>
                <a:ext cx="11492915" cy="10246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是半圆上一个三等分点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436e,isEnd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的对称点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7" name="yt_shape_12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024639"/>
              </a:xfrm>
              <a:prstGeom prst="rect">
                <a:avLst/>
              </a:prstGeom>
              <a:blipFill>
                <a:blip r:embed="rId2"/>
                <a:stretch>
                  <a:fillRect l="-1645" b="-17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2" name="yt_shape_12862"/>
          <p:cNvSpPr txBox="1"/>
          <p:nvPr/>
        </p:nvSpPr>
        <p:spPr>
          <a:xfrm>
            <a:off x="540000" y="387379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9" name="yt_shape_12859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216" y="2127791"/>
            <a:ext cx="1613566" cy="1695591"/>
            <a:chOff x="0" y="0"/>
            <a:chExt cx="1613566" cy="1695591"/>
          </a:xfrm>
        </p:grpSpPr>
        <p:pic>
          <p:nvPicPr>
            <p:cNvPr id="2" name="yt_image_1285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3566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1" name="yt_shape_12861"/>
            <p:cNvSpPr txBox="1"/>
            <p:nvPr/>
          </p:nvSpPr>
          <p:spPr>
            <a:xfrm>
              <a:off x="197319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A3F91A-5088-BA42-A689-CBD65314F8C2}"/>
                  </a:ext>
                </a:extLst>
              </p:cNvPr>
              <p:cNvSpPr txBox="1"/>
              <p:nvPr/>
            </p:nvSpPr>
            <p:spPr>
              <a:xfrm>
                <a:off x="10059246" y="1324821"/>
                <a:ext cx="90093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4EA3F91A-5088-BA42-A689-CBD65314F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9246" y="1324821"/>
                <a:ext cx="900938" cy="555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3" name="yt_shape_12863"/>
              <p:cNvSpPr txBox="1"/>
              <p:nvPr/>
            </p:nvSpPr>
            <p:spPr>
              <a:xfrm>
                <a:off x="540120" y="900000"/>
                <a:ext cx="11492915" cy="9618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已知在半圆</a:t>
                </a:r>
                <a:r>
                  <a:rPr lang="en-US" altLang="zh-CN" sz="1500" b="0" i="1" spc="15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𝐴𝐷𝐵</m:t>
                        </m:r>
                      </m:e>
                    </m:groupChr>
                  </m:oMath>
                </a14:m>
                <a:r>
                  <a:rPr lang="en-US" altLang="zh-CN" sz="1500" b="0" i="1" spc="15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387b"/>
                  </a:rPr>
                  <a:t> 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3" name="yt_shape_12863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61802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5" name="yt_image_12865" title="H_197.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874936"/>
            <a:ext cx="2372659" cy="145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8" name="yt_shape_12868"/>
          <p:cNvSpPr txBox="1"/>
          <p:nvPr/>
        </p:nvSpPr>
        <p:spPr>
          <a:xfrm>
            <a:off x="540000" y="4799065"/>
            <a:ext cx="2084738" cy="10895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50" b="0" i="0" u="none" spc="14744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2867" name="yt_image_12867" title="H_95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63428" y="4005064"/>
            <a:ext cx="206253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70"/>
              <p:cNvSpPr txBox="1"/>
              <p:nvPr/>
            </p:nvSpPr>
            <p:spPr>
              <a:xfrm>
                <a:off x="497379" y="1947099"/>
                <a:ext cx="4748095" cy="4392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6" name="yt_shape_12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47099"/>
                <a:ext cx="4748095" cy="4392677"/>
              </a:xfrm>
              <a:prstGeom prst="rect">
                <a:avLst/>
              </a:prstGeom>
              <a:blipFill>
                <a:blip r:embed="rId5"/>
                <a:stretch>
                  <a:fillRect l="-3985" t="-1110" r="-2956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00D1BDA-9A79-D0F8-DF03-607048797D75}"/>
              </a:ext>
            </a:extLst>
          </p:cNvPr>
          <p:cNvSpPr txBox="1"/>
          <p:nvPr/>
        </p:nvSpPr>
        <p:spPr>
          <a:xfrm>
            <a:off x="407368" y="1900293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7AC1C31-74B0-9702-BBFA-704DA7DAE9B8}"/>
                  </a:ext>
                </a:extLst>
              </p:cNvPr>
              <p:cNvSpPr txBox="1"/>
              <p:nvPr/>
            </p:nvSpPr>
            <p:spPr>
              <a:xfrm>
                <a:off x="407368" y="2375781"/>
                <a:ext cx="403656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7AC1C31-74B0-9702-BBFA-704DA7DAE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75781"/>
                <a:ext cx="4036568" cy="646189"/>
              </a:xfrm>
              <a:prstGeom prst="rect">
                <a:avLst/>
              </a:prstGeom>
              <a:blipFill>
                <a:blip r:embed="rId6"/>
                <a:stretch>
                  <a:fillRect l="-2417" r="-2417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7DCC094-EE73-878E-EB15-B04868453763}"/>
              </a:ext>
            </a:extLst>
          </p:cNvPr>
          <p:cNvSpPr txBox="1"/>
          <p:nvPr/>
        </p:nvSpPr>
        <p:spPr>
          <a:xfrm>
            <a:off x="407368" y="2928358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AE68B44-2632-2BE4-40A4-10303BA88184}"/>
                  </a:ext>
                </a:extLst>
              </p:cNvPr>
              <p:cNvSpPr txBox="1"/>
              <p:nvPr/>
            </p:nvSpPr>
            <p:spPr>
              <a:xfrm>
                <a:off x="407368" y="3403846"/>
                <a:ext cx="46697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AE68B44-2632-2BE4-40A4-10303BA88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03846"/>
                <a:ext cx="4669790" cy="613931"/>
              </a:xfrm>
              <a:prstGeom prst="rect">
                <a:avLst/>
              </a:prstGeom>
              <a:blipFill>
                <a:blip r:embed="rId7"/>
                <a:stretch>
                  <a:fillRect l="-2089" r="-195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21841DD-80E4-9727-8308-0D63E5277226}"/>
              </a:ext>
            </a:extLst>
          </p:cNvPr>
          <p:cNvSpPr txBox="1"/>
          <p:nvPr/>
        </p:nvSpPr>
        <p:spPr>
          <a:xfrm>
            <a:off x="407368" y="3924165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BA8622-304D-CB51-25D8-A323C10F61EF}"/>
              </a:ext>
            </a:extLst>
          </p:cNvPr>
          <p:cNvSpPr txBox="1"/>
          <p:nvPr/>
        </p:nvSpPr>
        <p:spPr>
          <a:xfrm>
            <a:off x="407368" y="4399653"/>
            <a:ext cx="488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AA06FB-E1A1-6627-1DAD-D0AB038702B9}"/>
              </a:ext>
            </a:extLst>
          </p:cNvPr>
          <p:cNvSpPr txBox="1"/>
          <p:nvPr/>
        </p:nvSpPr>
        <p:spPr>
          <a:xfrm>
            <a:off x="407368" y="4875141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4E32F6-C080-FF30-F885-1D145C044B9C}"/>
              </a:ext>
            </a:extLst>
          </p:cNvPr>
          <p:cNvSpPr txBox="1"/>
          <p:nvPr/>
        </p:nvSpPr>
        <p:spPr>
          <a:xfrm>
            <a:off x="407368" y="5350629"/>
            <a:ext cx="364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6A8B54B-84B5-665D-7425-69A1AB6DE814}"/>
              </a:ext>
            </a:extLst>
          </p:cNvPr>
          <p:cNvSpPr txBox="1"/>
          <p:nvPr/>
        </p:nvSpPr>
        <p:spPr>
          <a:xfrm>
            <a:off x="407368" y="5826117"/>
            <a:ext cx="2326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2" name="yt_shape_12872"/>
          <p:cNvSpPr txBox="1"/>
          <p:nvPr/>
        </p:nvSpPr>
        <p:spPr>
          <a:xfrm>
            <a:off x="551384" y="6206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的两条半径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5cd"/>
              </a:rPr>
              <a:t>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73" name="yt_image_12873" title="H_2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9593" y="1529335"/>
            <a:ext cx="2664296" cy="214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6" name="yt_shape_12876"/>
          <p:cNvSpPr txBox="1"/>
          <p:nvPr/>
        </p:nvSpPr>
        <p:spPr>
          <a:xfrm>
            <a:off x="551265" y="4678234"/>
            <a:ext cx="1514902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991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2875" name="yt_image_12875" title="H_119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673" y="4301816"/>
            <a:ext cx="1499922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yt_shape_12878"/>
          <p:cNvSpPr txBox="1"/>
          <p:nvPr/>
        </p:nvSpPr>
        <p:spPr>
          <a:xfrm>
            <a:off x="572663" y="1488150"/>
            <a:ext cx="6453690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是弧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的三等分点，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E70248-9408-913D-1CF6-4DEC5C920FDE}"/>
              </a:ext>
            </a:extLst>
          </p:cNvPr>
          <p:cNvSpPr txBox="1"/>
          <p:nvPr/>
        </p:nvSpPr>
        <p:spPr>
          <a:xfrm>
            <a:off x="482652" y="1441344"/>
            <a:ext cx="329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BB8E4E-7B87-CA6B-173C-081A44837E1F}"/>
              </a:ext>
            </a:extLst>
          </p:cNvPr>
          <p:cNvSpPr txBox="1"/>
          <p:nvPr/>
        </p:nvSpPr>
        <p:spPr>
          <a:xfrm>
            <a:off x="482652" y="1916832"/>
            <a:ext cx="430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是弧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的三等分点，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693ED4C-13FB-5A46-9463-AE01E925EF68}"/>
              </a:ext>
            </a:extLst>
          </p:cNvPr>
          <p:cNvSpPr txBox="1"/>
          <p:nvPr/>
        </p:nvSpPr>
        <p:spPr>
          <a:xfrm>
            <a:off x="482652" y="2392320"/>
            <a:ext cx="275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6FA2B6E-81E0-DCF9-BB20-91509DAEC927}"/>
              </a:ext>
            </a:extLst>
          </p:cNvPr>
          <p:cNvSpPr txBox="1"/>
          <p:nvPr/>
        </p:nvSpPr>
        <p:spPr>
          <a:xfrm>
            <a:off x="482652" y="2867808"/>
            <a:ext cx="562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C3CE7F1-609B-263C-01DB-E1D4EFBFDC78}"/>
              </a:ext>
            </a:extLst>
          </p:cNvPr>
          <p:cNvSpPr txBox="1"/>
          <p:nvPr/>
        </p:nvSpPr>
        <p:spPr>
          <a:xfrm>
            <a:off x="482652" y="3343296"/>
            <a:ext cx="431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DC44AE-AE29-C07E-4CD3-7E96EE40B7AB}"/>
              </a:ext>
            </a:extLst>
          </p:cNvPr>
          <p:cNvSpPr txBox="1"/>
          <p:nvPr/>
        </p:nvSpPr>
        <p:spPr>
          <a:xfrm>
            <a:off x="482652" y="3818784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92ABFA7-15D9-6ED5-F235-2285ED093153}"/>
              </a:ext>
            </a:extLst>
          </p:cNvPr>
          <p:cNvSpPr txBox="1"/>
          <p:nvPr/>
        </p:nvSpPr>
        <p:spPr>
          <a:xfrm>
            <a:off x="482652" y="4294272"/>
            <a:ext cx="657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D82C75-071D-E3D6-8B98-98DF43F973A0}"/>
              </a:ext>
            </a:extLst>
          </p:cNvPr>
          <p:cNvSpPr txBox="1"/>
          <p:nvPr/>
        </p:nvSpPr>
        <p:spPr>
          <a:xfrm>
            <a:off x="482652" y="4769760"/>
            <a:ext cx="494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3C111B2-D2C9-1C2A-A444-5F084D4F5EBE}"/>
              </a:ext>
            </a:extLst>
          </p:cNvPr>
          <p:cNvSpPr txBox="1"/>
          <p:nvPr/>
        </p:nvSpPr>
        <p:spPr>
          <a:xfrm>
            <a:off x="482652" y="5245248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D749BAE-3A4F-BAF6-15BE-0B83AE9B6315}"/>
              </a:ext>
            </a:extLst>
          </p:cNvPr>
          <p:cNvSpPr txBox="1"/>
          <p:nvPr/>
        </p:nvSpPr>
        <p:spPr>
          <a:xfrm>
            <a:off x="482652" y="5720736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6DE06E-93AF-0249-214D-616C2059A715}"/>
              </a:ext>
            </a:extLst>
          </p:cNvPr>
          <p:cNvSpPr txBox="1"/>
          <p:nvPr/>
        </p:nvSpPr>
        <p:spPr>
          <a:xfrm>
            <a:off x="482652" y="6196224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893D961-1D9A-E51A-57D8-024E256DDA41}"/>
              </a:ext>
            </a:extLst>
          </p:cNvPr>
          <p:cNvSpPr txBox="1"/>
          <p:nvPr/>
        </p:nvSpPr>
        <p:spPr>
          <a:xfrm>
            <a:off x="4660368" y="6207457"/>
            <a:ext cx="5728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0" name="yt_shape_128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79" name="yt_image_1287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2" name="yt_shape_1288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是优弧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05e"/>
              </a:rPr>
              <a:t>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83" name="yt_image_12883" title="H_25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844824"/>
            <a:ext cx="2243632" cy="20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885"/>
          <p:cNvSpPr txBox="1"/>
          <p:nvPr/>
        </p:nvSpPr>
        <p:spPr>
          <a:xfrm>
            <a:off x="407368" y="2459737"/>
            <a:ext cx="33214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2887"/>
          <p:cNvSpPr txBox="1"/>
          <p:nvPr/>
        </p:nvSpPr>
        <p:spPr>
          <a:xfrm>
            <a:off x="407368" y="3091404"/>
            <a:ext cx="1541897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0161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8" name="yt_image_12886" title="H_116.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4440281"/>
            <a:ext cx="152505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889"/>
              <p:cNvSpPr txBox="1"/>
              <p:nvPr/>
            </p:nvSpPr>
            <p:spPr>
              <a:xfrm>
                <a:off x="606684" y="2937527"/>
                <a:ext cx="3948197" cy="38672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2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84" y="2937527"/>
                <a:ext cx="3948197" cy="3867277"/>
              </a:xfrm>
              <a:prstGeom prst="rect">
                <a:avLst/>
              </a:prstGeom>
              <a:blipFill>
                <a:blip r:embed="rId5"/>
                <a:stretch>
                  <a:fillRect l="-4791" t="-1420" r="-3709" b="-3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CEB14EA-BC83-CF17-D77F-5DDA4DBF8267}"/>
              </a:ext>
            </a:extLst>
          </p:cNvPr>
          <p:cNvSpPr txBox="1"/>
          <p:nvPr/>
        </p:nvSpPr>
        <p:spPr>
          <a:xfrm>
            <a:off x="516673" y="2890721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0DDB4C7-F77E-0F12-7DA1-235262410D8F}"/>
                  </a:ext>
                </a:extLst>
              </p:cNvPr>
              <p:cNvSpPr txBox="1"/>
              <p:nvPr/>
            </p:nvSpPr>
            <p:spPr>
              <a:xfrm>
                <a:off x="516673" y="3366209"/>
                <a:ext cx="207060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0DDB4C7-F77E-0F12-7DA1-235262410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73" y="3366209"/>
                <a:ext cx="2070608" cy="646189"/>
              </a:xfrm>
              <a:prstGeom prst="rect">
                <a:avLst/>
              </a:prstGeom>
              <a:blipFill>
                <a:blip r:embed="rId6"/>
                <a:stretch>
                  <a:fillRect l="-4720" r="-4720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26720A7-1AAF-AD1C-C35F-5B5AC59E7579}"/>
              </a:ext>
            </a:extLst>
          </p:cNvPr>
          <p:cNvSpPr txBox="1"/>
          <p:nvPr/>
        </p:nvSpPr>
        <p:spPr>
          <a:xfrm>
            <a:off x="516673" y="3918786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66A39F-2B5A-F03E-A2E4-1BAFB5BA008A}"/>
              </a:ext>
            </a:extLst>
          </p:cNvPr>
          <p:cNvSpPr txBox="1"/>
          <p:nvPr/>
        </p:nvSpPr>
        <p:spPr>
          <a:xfrm>
            <a:off x="516673" y="4394274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470136-9730-43DA-A711-3CBF8D9C287C}"/>
              </a:ext>
            </a:extLst>
          </p:cNvPr>
          <p:cNvSpPr txBox="1"/>
          <p:nvPr/>
        </p:nvSpPr>
        <p:spPr>
          <a:xfrm>
            <a:off x="516673" y="4869762"/>
            <a:ext cx="198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94B365-93F5-4DED-0D98-83CD5F227A82}"/>
              </a:ext>
            </a:extLst>
          </p:cNvPr>
          <p:cNvSpPr txBox="1"/>
          <p:nvPr/>
        </p:nvSpPr>
        <p:spPr>
          <a:xfrm>
            <a:off x="516673" y="5345250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4C5304-3FCB-7670-CC99-FC34E3FB1ADD}"/>
              </a:ext>
            </a:extLst>
          </p:cNvPr>
          <p:cNvSpPr txBox="1"/>
          <p:nvPr/>
        </p:nvSpPr>
        <p:spPr>
          <a:xfrm>
            <a:off x="516673" y="5820738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4B4D39-2B80-C4AB-312E-7E0C62176365}"/>
              </a:ext>
            </a:extLst>
          </p:cNvPr>
          <p:cNvSpPr txBox="1"/>
          <p:nvPr/>
        </p:nvSpPr>
        <p:spPr>
          <a:xfrm>
            <a:off x="516673" y="6296226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91" name="yt_shape_12891"/>
              <p:cNvSpPr txBox="1"/>
              <p:nvPr/>
            </p:nvSpPr>
            <p:spPr>
              <a:xfrm>
                <a:off x="540000" y="900000"/>
                <a:ext cx="3169714" cy="492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91" name="yt_shape_12891" descr="{&quot;rangeId&quot;:26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169714" cy="492507"/>
              </a:xfrm>
              <a:prstGeom prst="rect">
                <a:avLst/>
              </a:prstGeom>
              <a:blipFill>
                <a:blip r:embed="rId2"/>
                <a:stretch>
                  <a:fillRect l="-5962" r="-480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4" name="yt_shape_12894"/>
          <p:cNvSpPr txBox="1"/>
          <p:nvPr/>
        </p:nvSpPr>
        <p:spPr>
          <a:xfrm>
            <a:off x="540000" y="1595659"/>
            <a:ext cx="1541897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0161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896"/>
              <p:cNvSpPr txBox="1"/>
              <p:nvPr/>
            </p:nvSpPr>
            <p:spPr>
              <a:xfrm>
                <a:off x="629267" y="1595659"/>
                <a:ext cx="5636158" cy="43335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ENO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7" y="1595659"/>
                <a:ext cx="5636158" cy="4333559"/>
              </a:xfrm>
              <a:prstGeom prst="rect">
                <a:avLst/>
              </a:prstGeom>
              <a:blipFill>
                <a:blip r:embed="rId3"/>
                <a:stretch>
                  <a:fillRect l="-3243" t="-1266" r="-1081" b="-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B66BA39-B110-7B58-B74A-6A660A9FB134}"/>
              </a:ext>
            </a:extLst>
          </p:cNvPr>
          <p:cNvSpPr txBox="1"/>
          <p:nvPr/>
        </p:nvSpPr>
        <p:spPr>
          <a:xfrm>
            <a:off x="539256" y="1548853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69B587-C6E2-1A61-ED90-42A014CD36E0}"/>
              </a:ext>
            </a:extLst>
          </p:cNvPr>
          <p:cNvSpPr txBox="1"/>
          <p:nvPr/>
        </p:nvSpPr>
        <p:spPr>
          <a:xfrm>
            <a:off x="539256" y="2024341"/>
            <a:ext cx="314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493406-3EA1-AAAE-BA9B-3CF25EA7F4CD}"/>
              </a:ext>
            </a:extLst>
          </p:cNvPr>
          <p:cNvSpPr txBox="1"/>
          <p:nvPr/>
        </p:nvSpPr>
        <p:spPr>
          <a:xfrm>
            <a:off x="539256" y="2499829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239FEE-4BA9-991F-700F-D44446CFC6BF}"/>
              </a:ext>
            </a:extLst>
          </p:cNvPr>
          <p:cNvSpPr txBox="1"/>
          <p:nvPr/>
        </p:nvSpPr>
        <p:spPr>
          <a:xfrm>
            <a:off x="539256" y="2975317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1812DC-1D63-95B9-39A8-D584CAD909A2}"/>
              </a:ext>
            </a:extLst>
          </p:cNvPr>
          <p:cNvSpPr txBox="1"/>
          <p:nvPr/>
        </p:nvSpPr>
        <p:spPr>
          <a:xfrm>
            <a:off x="539256" y="3450805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E65789-137B-B391-B430-73AA77564645}"/>
              </a:ext>
            </a:extLst>
          </p:cNvPr>
          <p:cNvSpPr txBox="1"/>
          <p:nvPr/>
        </p:nvSpPr>
        <p:spPr>
          <a:xfrm>
            <a:off x="539256" y="3926293"/>
            <a:ext cx="304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DC2955-EE8B-B5D3-FCA5-CFC79FEF2D74}"/>
              </a:ext>
            </a:extLst>
          </p:cNvPr>
          <p:cNvSpPr txBox="1"/>
          <p:nvPr/>
        </p:nvSpPr>
        <p:spPr>
          <a:xfrm>
            <a:off x="539256" y="4401781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846FCF-D543-955F-EBF8-B326D6F8BC1C}"/>
              </a:ext>
            </a:extLst>
          </p:cNvPr>
          <p:cNvSpPr txBox="1"/>
          <p:nvPr/>
        </p:nvSpPr>
        <p:spPr>
          <a:xfrm>
            <a:off x="539256" y="4877269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4A660EE-EAC0-AD34-A71A-64AF119D6D51}"/>
                  </a:ext>
                </a:extLst>
              </p:cNvPr>
              <p:cNvSpPr txBox="1"/>
              <p:nvPr/>
            </p:nvSpPr>
            <p:spPr>
              <a:xfrm>
                <a:off x="539256" y="5352757"/>
                <a:ext cx="4814570" cy="5813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4A660EE-EAC0-AD34-A71A-64AF119D6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256" y="5352757"/>
                <a:ext cx="4814570" cy="581356"/>
              </a:xfrm>
              <a:prstGeom prst="rect">
                <a:avLst/>
              </a:prstGeom>
              <a:blipFill>
                <a:blip r:embed="rId4"/>
                <a:stretch>
                  <a:fillRect l="-1899" r="-2152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883" title="H_25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6360" y="1844824"/>
            <a:ext cx="2243632" cy="20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2886" title="H_116.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0416" y="4440281"/>
            <a:ext cx="152505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8" name="yt_shape_12898"/>
          <p:cNvSpPr txBox="1"/>
          <p:nvPr/>
        </p:nvSpPr>
        <p:spPr>
          <a:xfrm>
            <a:off x="540000" y="900000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899" name="yt_shape_12899"/>
          <p:cNvSpPr txBox="1"/>
          <p:nvPr/>
        </p:nvSpPr>
        <p:spPr>
          <a:xfrm>
            <a:off x="911424" y="1484784"/>
            <a:ext cx="1081246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8f592"/>
              </a:rPr>
              <a:t>欲证两条弧相等或两条弦相等或两个圆心角相等，只需要证得其中一组相等，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就可得到另外两组也相等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6" name="yt_shape_12796"/>
              <p:cNvSpPr txBox="1"/>
              <p:nvPr/>
            </p:nvSpPr>
            <p:spPr>
              <a:xfrm>
                <a:off x="540119" y="900000"/>
                <a:ext cx="11492915" cy="1045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为半圆周上的一点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491e,isEnd"/>
                  </a:rPr>
                  <a:t>所对圆心角的度数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所对圆心角度数的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则圆心角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6" name="yt_shape_12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045607"/>
              </a:xfrm>
              <a:prstGeom prst="rect">
                <a:avLst/>
              </a:prstGeom>
              <a:blipFill>
                <a:blip r:embed="rId2"/>
                <a:stretch>
                  <a:fillRect l="-1645" b="-16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1" name="yt_shape_12801"/>
          <p:cNvSpPr txBox="1"/>
          <p:nvPr/>
        </p:nvSpPr>
        <p:spPr>
          <a:xfrm>
            <a:off x="540000" y="38513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8" name="yt_shape_12798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671" y="2148759"/>
            <a:ext cx="1504656" cy="1652157"/>
            <a:chOff x="0" y="0"/>
            <a:chExt cx="1504656" cy="1652157"/>
          </a:xfrm>
        </p:grpSpPr>
        <p:pic>
          <p:nvPicPr>
            <p:cNvPr id="2" name="yt_image_1279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4656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0" name="yt_shape_12800"/>
            <p:cNvSpPr txBox="1"/>
            <p:nvPr/>
          </p:nvSpPr>
          <p:spPr>
            <a:xfrm>
              <a:off x="219047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9E5EB9-9024-C451-EC57-2BF229183B14}"/>
              </a:ext>
            </a:extLst>
          </p:cNvPr>
          <p:cNvSpPr txBox="1"/>
          <p:nvPr/>
        </p:nvSpPr>
        <p:spPr>
          <a:xfrm>
            <a:off x="7326586" y="1405771"/>
            <a:ext cx="911924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弧、弦、圆心角之间的关系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3" name="yt_shape_12803"/>
              <p:cNvSpPr txBox="1"/>
              <p:nvPr/>
            </p:nvSpPr>
            <p:spPr>
              <a:xfrm>
                <a:off x="540119" y="1389434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6a3b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03" name="yt_shape_1280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645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08" name="yt_table_128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90506"/>
              </p:ext>
            </p:extLst>
          </p:nvPr>
        </p:nvGraphicFramePr>
        <p:xfrm>
          <a:off x="540047" y="2426711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</a:tbl>
          </a:graphicData>
        </a:graphic>
      </p:graphicFrame>
      <p:grpSp>
        <p:nvGrpSpPr>
          <p:cNvPr id="12805" name="yt_shape_12805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99977" y="2426711"/>
            <a:ext cx="1149759" cy="1728738"/>
            <a:chOff x="0" y="0"/>
            <a:chExt cx="1149759" cy="1728738"/>
          </a:xfrm>
        </p:grpSpPr>
        <p:pic>
          <p:nvPicPr>
            <p:cNvPr id="2" name="yt_image_128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49759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7" name="yt_shape_12807"/>
            <p:cNvSpPr txBox="1"/>
            <p:nvPr/>
          </p:nvSpPr>
          <p:spPr>
            <a:xfrm>
              <a:off x="41598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903803">
            <a:extLst>
              <a:ext uri="{FF2B5EF4-FFF2-40B4-BE49-F238E27FC236}">
                <a16:creationId xmlns:a16="http://schemas.microsoft.com/office/drawing/2014/main" id="{76518332-B6D9-D690-AA4E-DA67476B94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EB18C2-156F-4774-69EA-8B9D479F2148}"/>
              </a:ext>
            </a:extLst>
          </p:cNvPr>
          <p:cNvSpPr txBox="1"/>
          <p:nvPr/>
        </p:nvSpPr>
        <p:spPr>
          <a:xfrm>
            <a:off x="1059708" y="18952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0" name="yt_shape_12810"/>
              <p:cNvSpPr txBox="1"/>
              <p:nvPr/>
            </p:nvSpPr>
            <p:spPr>
              <a:xfrm>
                <a:off x="540119" y="900000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5099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0" name="yt_shape_12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645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15" name="yt_shape_12815"/>
          <p:cNvSpPr txBox="1"/>
          <p:nvPr/>
        </p:nvSpPr>
        <p:spPr>
          <a:xfrm>
            <a:off x="540000" y="384136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2" name="yt_shape_12812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4155" y="2089641"/>
            <a:ext cx="1463689" cy="1701306"/>
            <a:chOff x="0" y="0"/>
            <a:chExt cx="1463689" cy="1701306"/>
          </a:xfrm>
        </p:grpSpPr>
        <p:pic>
          <p:nvPicPr>
            <p:cNvPr id="2" name="yt_image_1281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368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4" name="yt_shape_12814"/>
            <p:cNvSpPr txBox="1"/>
            <p:nvPr/>
          </p:nvSpPr>
          <p:spPr>
            <a:xfrm>
              <a:off x="198563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77B4A0-C38E-A8DA-7A20-654CACA31C07}"/>
              </a:ext>
            </a:extLst>
          </p:cNvPr>
          <p:cNvSpPr txBox="1"/>
          <p:nvPr/>
        </p:nvSpPr>
        <p:spPr>
          <a:xfrm>
            <a:off x="3088533" y="140577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6" name="yt_shape_12816"/>
              <p:cNvSpPr txBox="1"/>
              <p:nvPr/>
            </p:nvSpPr>
            <p:spPr>
              <a:xfrm>
                <a:off x="540000" y="900000"/>
                <a:ext cx="801918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6" name="yt_shape_12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19183" cy="490006"/>
              </a:xfrm>
              <a:prstGeom prst="rect">
                <a:avLst/>
              </a:prstGeom>
              <a:blipFill>
                <a:blip r:embed="rId2"/>
                <a:stretch>
                  <a:fillRect l="-2357" r="-1293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1" name="yt_shape_12821"/>
          <p:cNvSpPr txBox="1"/>
          <p:nvPr/>
        </p:nvSpPr>
        <p:spPr>
          <a:xfrm>
            <a:off x="540000" y="34385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8" name="yt_shape_12818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1025" y="1593158"/>
            <a:ext cx="1169949" cy="1795032"/>
            <a:chOff x="0" y="0"/>
            <a:chExt cx="1169949" cy="1795032"/>
          </a:xfrm>
        </p:grpSpPr>
        <p:pic>
          <p:nvPicPr>
            <p:cNvPr id="2" name="yt_image_1281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69949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0" name="yt_shape_12820"/>
            <p:cNvSpPr txBox="1"/>
            <p:nvPr/>
          </p:nvSpPr>
          <p:spPr>
            <a:xfrm>
              <a:off x="51693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CCBABA-E303-65C8-1AA1-18A593C10F67}"/>
              </a:ext>
            </a:extLst>
          </p:cNvPr>
          <p:cNvSpPr txBox="1"/>
          <p:nvPr/>
        </p:nvSpPr>
        <p:spPr>
          <a:xfrm>
            <a:off x="7583578" y="853194"/>
            <a:ext cx="7896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900000"/>
            <a:ext cx="6724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23" name="yt_image_12823" title="H_96.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1468737"/>
            <a:ext cx="1179329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25" name="yt_shape_12825"/>
              <p:cNvSpPr txBox="1"/>
              <p:nvPr/>
            </p:nvSpPr>
            <p:spPr>
              <a:xfrm>
                <a:off x="540000" y="2805195"/>
                <a:ext cx="3999621" cy="2589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5" name="yt_shape_12825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5195"/>
                <a:ext cx="3999621" cy="2589876"/>
              </a:xfrm>
              <a:prstGeom prst="rect">
                <a:avLst/>
              </a:prstGeom>
              <a:blipFill>
                <a:blip r:embed="rId3"/>
                <a:stretch>
                  <a:fillRect l="-4726" t="-1882" r="-3659" b="-6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1242E2-E750-42B6-BE50-D981F8240C70}"/>
              </a:ext>
            </a:extLst>
          </p:cNvPr>
          <p:cNvSpPr txBox="1"/>
          <p:nvPr/>
        </p:nvSpPr>
        <p:spPr>
          <a:xfrm>
            <a:off x="449989" y="2758389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3DAC8A-151E-14FD-46FB-CF798D2B5E20}"/>
                  </a:ext>
                </a:extLst>
              </p:cNvPr>
              <p:cNvSpPr txBox="1"/>
              <p:nvPr/>
            </p:nvSpPr>
            <p:spPr>
              <a:xfrm>
                <a:off x="449989" y="3233877"/>
                <a:ext cx="2500693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F63DAC8A-151E-14FD-46FB-CF798D2B5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3877"/>
                <a:ext cx="2500693" cy="649809"/>
              </a:xfrm>
              <a:prstGeom prst="rect">
                <a:avLst/>
              </a:prstGeom>
              <a:blipFill>
                <a:blip r:embed="rId4"/>
                <a:stretch>
                  <a:fillRect l="-3902" r="-3902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2851F4-111E-429A-61AF-B83CE6756FBE}"/>
                  </a:ext>
                </a:extLst>
              </p:cNvPr>
              <p:cNvSpPr txBox="1"/>
              <p:nvPr/>
            </p:nvSpPr>
            <p:spPr>
              <a:xfrm>
                <a:off x="449989" y="3790074"/>
                <a:ext cx="4141026" cy="649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842851F4-111E-429A-61AF-B83CE6756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0074"/>
                <a:ext cx="4141026" cy="649808"/>
              </a:xfrm>
              <a:prstGeom prst="rect">
                <a:avLst/>
              </a:prstGeom>
              <a:blipFill>
                <a:blip r:embed="rId5"/>
                <a:stretch>
                  <a:fillRect l="-2356" r="-2356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16185D7-80D6-0577-8B53-AABCE38D76CF}"/>
                  </a:ext>
                </a:extLst>
              </p:cNvPr>
              <p:cNvSpPr txBox="1"/>
              <p:nvPr/>
            </p:nvSpPr>
            <p:spPr>
              <a:xfrm>
                <a:off x="449989" y="4346270"/>
                <a:ext cx="209473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A16185D7-80D6-0577-8B53-AABCE38D7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6270"/>
                <a:ext cx="2094739" cy="646189"/>
              </a:xfrm>
              <a:prstGeom prst="rect">
                <a:avLst/>
              </a:prstGeom>
              <a:blipFill>
                <a:blip r:embed="rId6"/>
                <a:stretch>
                  <a:fillRect l="-4665" r="-466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0BF3302-FD4F-2E6E-9860-5F932BE23B84}"/>
              </a:ext>
            </a:extLst>
          </p:cNvPr>
          <p:cNvSpPr txBox="1"/>
          <p:nvPr/>
        </p:nvSpPr>
        <p:spPr>
          <a:xfrm>
            <a:off x="449989" y="489884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27" name="yt_shape_12827"/>
              <p:cNvSpPr txBox="1"/>
              <p:nvPr/>
            </p:nvSpPr>
            <p:spPr>
              <a:xfrm>
                <a:off x="551504" y="714319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a24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27" name="yt_shape_12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4" y="714319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59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29" name="yt_image_12829" title="H_209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1760" y="1394020"/>
            <a:ext cx="2253503" cy="18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2" name="yt_shape_12832"/>
          <p:cNvSpPr txBox="1"/>
          <p:nvPr/>
        </p:nvSpPr>
        <p:spPr>
          <a:xfrm>
            <a:off x="551384" y="4764001"/>
            <a:ext cx="1626279" cy="12877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150" b="0" i="0" u="none" spc="10894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2831" name="yt_image_12831" title="H_112.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3808" y="3819383"/>
            <a:ext cx="1608548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34"/>
              <p:cNvSpPr txBox="1"/>
              <p:nvPr/>
            </p:nvSpPr>
            <p:spPr>
              <a:xfrm>
                <a:off x="551384" y="1700808"/>
                <a:ext cx="4962897" cy="5031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55°.</a:t>
                </a:r>
              </a:p>
            </p:txBody>
          </p:sp>
        </mc:Choice>
        <mc:Fallback>
          <p:sp>
            <p:nvSpPr>
              <p:cNvPr id="6" name="yt_shape_128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0808"/>
                <a:ext cx="4962897" cy="5031377"/>
              </a:xfrm>
              <a:prstGeom prst="rect">
                <a:avLst/>
              </a:prstGeom>
              <a:blipFill>
                <a:blip r:embed="rId5"/>
                <a:stretch>
                  <a:fillRect l="-3681" t="-970" r="-2699" b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7DB5B9D-D92B-0E2A-334C-D28FDC2C8446}"/>
              </a:ext>
            </a:extLst>
          </p:cNvPr>
          <p:cNvSpPr txBox="1"/>
          <p:nvPr/>
        </p:nvSpPr>
        <p:spPr>
          <a:xfrm>
            <a:off x="461373" y="1654002"/>
            <a:ext cx="224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0A48D3-7CC3-94F7-8CF8-123AC0441432}"/>
                  </a:ext>
                </a:extLst>
              </p:cNvPr>
              <p:cNvSpPr txBox="1"/>
              <p:nvPr/>
            </p:nvSpPr>
            <p:spPr>
              <a:xfrm>
                <a:off x="461373" y="2129490"/>
                <a:ext cx="281603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0A48D3-7CC3-94F7-8CF8-123AC0441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29490"/>
                <a:ext cx="2816035" cy="646189"/>
              </a:xfrm>
              <a:prstGeom prst="rect">
                <a:avLst/>
              </a:prstGeom>
              <a:blipFill>
                <a:blip r:embed="rId6"/>
                <a:stretch>
                  <a:fillRect l="-3463" r="-3247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5066657-9DDA-E1B1-44D2-118B549BB164}"/>
                  </a:ext>
                </a:extLst>
              </p:cNvPr>
              <p:cNvSpPr txBox="1"/>
              <p:nvPr/>
            </p:nvSpPr>
            <p:spPr>
              <a:xfrm>
                <a:off x="461373" y="2682067"/>
                <a:ext cx="187915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5066657-9DDA-E1B1-44D2-118B549BB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82067"/>
                <a:ext cx="1879155" cy="646189"/>
              </a:xfrm>
              <a:prstGeom prst="rect">
                <a:avLst/>
              </a:prstGeom>
              <a:blipFill>
                <a:blip r:embed="rId7"/>
                <a:stretch>
                  <a:fillRect l="-5195" r="-5195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F48ADF8-92E3-E57A-1057-7921D4C8DC3D}"/>
                  </a:ext>
                </a:extLst>
              </p:cNvPr>
              <p:cNvSpPr txBox="1"/>
              <p:nvPr/>
            </p:nvSpPr>
            <p:spPr>
              <a:xfrm>
                <a:off x="461373" y="3234644"/>
                <a:ext cx="4552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F48ADF8-92E3-E57A-1057-7921D4C8D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234644"/>
                <a:ext cx="4552061" cy="765061"/>
              </a:xfrm>
              <a:prstGeom prst="rect">
                <a:avLst/>
              </a:prstGeom>
              <a:blipFill>
                <a:blip r:embed="rId8"/>
                <a:stretch>
                  <a:fillRect l="-2145" r="-53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970248B-96B6-ED23-42FC-4F224EB3DD93}"/>
              </a:ext>
            </a:extLst>
          </p:cNvPr>
          <p:cNvSpPr txBox="1"/>
          <p:nvPr/>
        </p:nvSpPr>
        <p:spPr>
          <a:xfrm>
            <a:off x="461373" y="3906093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9DFFED-0A5A-DDF4-E4F3-7CE065FCEAB1}"/>
              </a:ext>
            </a:extLst>
          </p:cNvPr>
          <p:cNvSpPr txBox="1"/>
          <p:nvPr/>
        </p:nvSpPr>
        <p:spPr>
          <a:xfrm>
            <a:off x="461373" y="4381581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84764C7-1BCE-C222-98BA-DEDBAFD1A676}"/>
                  </a:ext>
                </a:extLst>
              </p:cNvPr>
              <p:cNvSpPr txBox="1"/>
              <p:nvPr/>
            </p:nvSpPr>
            <p:spPr>
              <a:xfrm>
                <a:off x="461373" y="4857069"/>
                <a:ext cx="3750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84764C7-1BCE-C222-98BA-DEDBAFD1A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857069"/>
                <a:ext cx="3750373" cy="765061"/>
              </a:xfrm>
              <a:prstGeom prst="rect">
                <a:avLst/>
              </a:prstGeom>
              <a:blipFill>
                <a:blip r:embed="rId9"/>
                <a:stretch>
                  <a:fillRect l="-2602" r="-227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4434F4F-8F20-71CB-4B21-89D34497188A}"/>
              </a:ext>
            </a:extLst>
          </p:cNvPr>
          <p:cNvSpPr txBox="1"/>
          <p:nvPr/>
        </p:nvSpPr>
        <p:spPr>
          <a:xfrm>
            <a:off x="461373" y="5528518"/>
            <a:ext cx="2454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155FF10-46C3-9DE3-1B9E-73ACDD5C984B}"/>
                  </a:ext>
                </a:extLst>
              </p:cNvPr>
              <p:cNvSpPr txBox="1"/>
              <p:nvPr/>
            </p:nvSpPr>
            <p:spPr>
              <a:xfrm>
                <a:off x="461373" y="6004006"/>
                <a:ext cx="50918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155FF10-46C3-9DE3-1B9E-73ACDD5C9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004006"/>
                <a:ext cx="5091811" cy="726326"/>
              </a:xfrm>
              <a:prstGeom prst="rect">
                <a:avLst/>
              </a:prstGeom>
              <a:blipFill>
                <a:blip r:embed="rId10"/>
                <a:stretch>
                  <a:fillRect l="-1916" r="-155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6" name="yt_shape_12836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对弧、弦、圆心角的关系理解有误致错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55B0B0-7318-BFCB-FA3F-53CC3974C665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对弧、弦、圆心角的关系理解有误致错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837"/>
              <p:cNvSpPr txBox="1"/>
              <p:nvPr/>
            </p:nvSpPr>
            <p:spPr>
              <a:xfrm>
                <a:off x="540000" y="1401663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是同圆的两条弧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f57b"/>
                  </a:rPr>
                  <a:t>的大小关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28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1663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645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yt_table_128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51871"/>
              </p:ext>
            </p:extLst>
          </p:nvPr>
        </p:nvGraphicFramePr>
        <p:xfrm>
          <a:off x="539928" y="2438940"/>
          <a:ext cx="5435918" cy="950976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grpSp>
        <p:nvGrpSpPr>
          <p:cNvPr id="6" name="yt_shape_12839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0159" y="2438940"/>
            <a:ext cx="1509537" cy="1739025"/>
            <a:chOff x="0" y="0"/>
            <a:chExt cx="1509537" cy="1739025"/>
          </a:xfrm>
        </p:grpSpPr>
        <p:pic>
          <p:nvPicPr>
            <p:cNvPr id="7" name="yt_image_128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9537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841"/>
            <p:cNvSpPr txBox="1"/>
            <p:nvPr/>
          </p:nvSpPr>
          <p:spPr>
            <a:xfrm>
              <a:off x="22148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42B0FA-72BA-FF18-A193-284BC5C4B66E}"/>
              </a:ext>
            </a:extLst>
          </p:cNvPr>
          <p:cNvSpPr txBox="1"/>
          <p:nvPr/>
        </p:nvSpPr>
        <p:spPr>
          <a:xfrm>
            <a:off x="1669189" y="19074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4" name="yt_shape_12844"/>
          <p:cNvSpPr txBox="1"/>
          <p:nvPr/>
        </p:nvSpPr>
        <p:spPr>
          <a:xfrm>
            <a:off x="540119" y="900000"/>
            <a:ext cx="109966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5" name="yt_table_12845" title="H_76.4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3847027"/>
                  </p:ext>
                </p:extLst>
              </p:nvPr>
            </p:nvGraphicFramePr>
            <p:xfrm>
              <a:off x="540047" y="1379303"/>
              <a:ext cx="5718176" cy="1105154"/>
            </p:xfrm>
            <a:graphic>
              <a:graphicData uri="http://schemas.openxmlformats.org/drawingml/2006/table">
                <a:tbl>
                  <a:tblPr/>
                  <a:tblGrid>
                    <a:gridCol w="323691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48126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845" name="yt_table_12845" descr="{&quot;rangeId&quot;:12,&quot;type&quot;:&quot;Option&quot;}" title="H_76.4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3847027"/>
                  </p:ext>
                </p:extLst>
              </p:nvPr>
            </p:nvGraphicFramePr>
            <p:xfrm>
              <a:off x="540047" y="1379303"/>
              <a:ext cx="5718176" cy="970534"/>
            </p:xfrm>
            <a:graphic>
              <a:graphicData uri="http://schemas.openxmlformats.org/drawingml/2006/table">
                <a:tbl>
                  <a:tblPr/>
                  <a:tblGrid>
                    <a:gridCol w="323691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48126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4852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504" b="-13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713" b="-137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  <a:tr h="4852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6504" b="-3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846" name="yt_image_12846" title="H_114.4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9510" y="2552775"/>
            <a:ext cx="141297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8" name="yt_shape_12848"/>
          <p:cNvSpPr txBox="1"/>
          <p:nvPr/>
        </p:nvSpPr>
        <p:spPr>
          <a:xfrm>
            <a:off x="5585445" y="407498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71FABE-367B-A854-87C9-A038929F77BF}"/>
              </a:ext>
            </a:extLst>
          </p:cNvPr>
          <p:cNvSpPr txBox="1"/>
          <p:nvPr/>
        </p:nvSpPr>
        <p:spPr>
          <a:xfrm>
            <a:off x="10527557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1184</Words>
  <Application>Microsoft Office PowerPoint</Application>
  <PresentationFormat>宽屏</PresentationFormat>
  <Paragraphs>177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,isEnd</vt:lpstr>
      <vt:lpstr>_⨹_1_0436e,isEnd</vt:lpstr>
      <vt:lpstr>_⨹_1_292d0</vt:lpstr>
      <vt:lpstr>_⨹_1_85099,isEnd</vt:lpstr>
      <vt:lpstr>_⨹_1_ba24a</vt:lpstr>
      <vt:lpstr>_⨹_1_c387b</vt:lpstr>
      <vt:lpstr>_⨹_2_36a3b</vt:lpstr>
      <vt:lpstr>_⨹_2_525cd</vt:lpstr>
      <vt:lpstr>_⨹_2_ed05e</vt:lpstr>
      <vt:lpstr>_⨹_34_8f592</vt:lpstr>
      <vt:lpstr>_⨹_4_bf57b</vt:lpstr>
      <vt:lpstr>_⨹_8_9491e,isEnd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