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0595" y="3061970"/>
            <a:ext cx="52101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1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36980"/>
            <a:ext cx="7204075" cy="148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056255"/>
            <a:ext cx="605472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2145" y="3889894"/>
            <a:ext cx="5763415" cy="43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742815"/>
            <a:ext cx="473138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2625" y="5633085"/>
            <a:ext cx="698754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1" r="4514" b="32342"/>
          <a:stretch>
            <a:fillRect/>
          </a:stretch>
        </p:blipFill>
        <p:spPr>
          <a:xfrm>
            <a:off x="8608695" y="2061210"/>
            <a:ext cx="2842895" cy="327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6" grpId="0" animBg="1"/>
      <p:bldP spid="17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550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4509135"/>
            <a:ext cx="1976755" cy="21907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1030"/>
            <a:ext cx="4676190" cy="44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7545" y="1974215"/>
            <a:ext cx="356108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718435"/>
            <a:ext cx="296227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529330"/>
            <a:ext cx="5895340" cy="104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31" b="91244"/>
          <a:stretch>
            <a:fillRect/>
          </a:stretch>
        </p:blipFill>
        <p:spPr>
          <a:xfrm>
            <a:off x="8544650" y="4653280"/>
            <a:ext cx="2865665" cy="50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525" y="1200785"/>
            <a:ext cx="3426460" cy="3798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  <p:bldP spid="12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14"/>
          <a:stretch>
            <a:fillRect/>
          </a:stretch>
        </p:blipFill>
        <p:spPr>
          <a:xfrm>
            <a:off x="720090" y="972185"/>
            <a:ext cx="566429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1207770"/>
            <a:ext cx="441325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895" y="1924685"/>
            <a:ext cx="414782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9595" y="2649855"/>
            <a:ext cx="452691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0090" y="3348355"/>
            <a:ext cx="574230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00355" y="4044315"/>
            <a:ext cx="295719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63595" y="4046855"/>
            <a:ext cx="222567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96290" y="4799965"/>
            <a:ext cx="394843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09930" y="5525770"/>
            <a:ext cx="396367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39445" y="6242050"/>
            <a:ext cx="378015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4" t="254"/>
          <a:stretch>
            <a:fillRect/>
          </a:stretch>
        </p:blipFill>
        <p:spPr>
          <a:xfrm>
            <a:off x="7104470" y="981260"/>
            <a:ext cx="4415700" cy="3560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7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31" b="91244"/>
          <a:stretch>
            <a:fillRect/>
          </a:stretch>
        </p:blipFill>
        <p:spPr>
          <a:xfrm>
            <a:off x="8544650" y="4653280"/>
            <a:ext cx="2865665" cy="50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8" grpId="0" bldLvl="0" animBg="1"/>
      <p:bldP spid="23" grpId="0" bldLvl="0" animBg="1"/>
      <p:bldP spid="24" grpId="0" bldLvl="0" animBg="1"/>
      <p:bldP spid="27" grpId="0" bldLvl="0" animBg="1"/>
      <p:bldP spid="33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40" r="6694" b="41095"/>
          <a:stretch>
            <a:fillRect/>
          </a:stretch>
        </p:blipFill>
        <p:spPr>
          <a:xfrm>
            <a:off x="4728210" y="3933190"/>
            <a:ext cx="2559050" cy="256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98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99135" y="1132205"/>
            <a:ext cx="367792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7972" y="1837201"/>
            <a:ext cx="2081789" cy="36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9455" y="2550160"/>
            <a:ext cx="286702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7972" y="3279204"/>
            <a:ext cx="3210759" cy="33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12775" y="3983990"/>
            <a:ext cx="380682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0090" y="4729480"/>
            <a:ext cx="267398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7705" y="5412105"/>
            <a:ext cx="883158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6125210"/>
            <a:ext cx="883158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animBg="1"/>
      <p:bldP spid="14" grpId="0" bldLvl="0" animBg="1"/>
      <p:bldP spid="16" grpId="0" animBg="1"/>
      <p:bldP spid="20" grpId="0" bldLvl="0" animBg="1"/>
      <p:bldP spid="23" grpId="0" bldLvl="0" animBg="1"/>
      <p:bldP spid="2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62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25"/>
          <a:stretch>
            <a:fillRect/>
          </a:stretch>
        </p:blipFill>
        <p:spPr>
          <a:xfrm>
            <a:off x="1271905" y="5229410"/>
            <a:ext cx="10800080" cy="1527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1233719" y="5278803"/>
            <a:ext cx="6895238" cy="47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33719" y="6127633"/>
            <a:ext cx="9161904" cy="46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6" r="19991" b="29557"/>
          <a:stretch>
            <a:fillRect/>
          </a:stretch>
        </p:blipFill>
        <p:spPr>
          <a:xfrm>
            <a:off x="7680325" y="2517140"/>
            <a:ext cx="4375150" cy="231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r="58955"/>
          <a:stretch>
            <a:fillRect/>
          </a:stretch>
        </p:blipFill>
        <p:spPr>
          <a:xfrm>
            <a:off x="7752080" y="2534920"/>
            <a:ext cx="1802130" cy="225298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l="59178"/>
          <a:stretch>
            <a:fillRect/>
          </a:stretch>
        </p:blipFill>
        <p:spPr>
          <a:xfrm>
            <a:off x="10273030" y="2483485"/>
            <a:ext cx="1798955" cy="226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4941570"/>
            <a:ext cx="2195830" cy="14719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0880"/>
            <a:ext cx="4009523" cy="43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5815" y="2009140"/>
            <a:ext cx="5167630" cy="136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39775" y="3747135"/>
            <a:ext cx="248539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4672330"/>
            <a:ext cx="364807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05714" y="5559151"/>
            <a:ext cx="4238095" cy="42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1125220"/>
            <a:ext cx="4379595" cy="2935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20" grpId="0" bldLvl="0" animBg="1"/>
      <p:bldP spid="23" grpId="0" bldLvl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286510"/>
            <a:ext cx="323088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97325" y="1286510"/>
            <a:ext cx="265620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153285"/>
            <a:ext cx="597916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781115"/>
            <a:ext cx="10800000" cy="162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551815" y="2792095"/>
            <a:ext cx="597916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815" y="3772535"/>
            <a:ext cx="597916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2" r="4887" b="38872"/>
          <a:stretch>
            <a:fillRect/>
          </a:stretch>
        </p:blipFill>
        <p:spPr>
          <a:xfrm>
            <a:off x="7896225" y="1557020"/>
            <a:ext cx="3348990" cy="223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262755"/>
            <a:ext cx="1985645" cy="24320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37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713" y="1263533"/>
            <a:ext cx="4516706" cy="41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530" y="2049780"/>
            <a:ext cx="243840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2615" y="2889250"/>
            <a:ext cx="289623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4530" y="3677920"/>
            <a:ext cx="5082540" cy="9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12775" y="4912995"/>
            <a:ext cx="240919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84530" y="5655310"/>
            <a:ext cx="5433695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39135" y="2041525"/>
            <a:ext cx="255905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1196340"/>
            <a:ext cx="3002280" cy="3677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bldLvl="0" animBg="1"/>
      <p:bldP spid="18" grpId="0" bldLvl="0" animBg="1"/>
      <p:bldP spid="35" grpId="0" bldLvl="0" animBg="1"/>
      <p:bldP spid="43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2024-04-26T13:48:23Z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