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5675" y="3061970"/>
            <a:ext cx="52006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10291445" cy="522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5085080"/>
            <a:ext cx="2043430" cy="1606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7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530" y="1123950"/>
            <a:ext cx="5278755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165" y="2264410"/>
            <a:ext cx="467487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20090" y="3500755"/>
            <a:ext cx="224980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4530" y="4636770"/>
            <a:ext cx="447230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0835" y="5843905"/>
            <a:ext cx="783145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5" grpId="0" bldLvl="0" animBg="1"/>
      <p:bldP spid="29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8885"/>
            <a:ext cx="570928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902460"/>
            <a:ext cx="10340975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270885"/>
            <a:ext cx="61855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976785"/>
            <a:ext cx="3114285" cy="45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797425"/>
            <a:ext cx="2482850" cy="195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bldLvl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533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6564" y="5595434"/>
            <a:ext cx="273529" cy="30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4897974"/>
            <a:ext cx="371428" cy="40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2380" y="4931235"/>
            <a:ext cx="895238" cy="41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97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38699" y="5438143"/>
            <a:ext cx="724128" cy="3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8565" y="6078855"/>
            <a:ext cx="98171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1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68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2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09295" y="1059815"/>
            <a:ext cx="457771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8350" y="2224405"/>
            <a:ext cx="688022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5210" y="3514933"/>
            <a:ext cx="2624493" cy="40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09295" y="4271645"/>
            <a:ext cx="475361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55955" y="5440045"/>
            <a:ext cx="9020175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8" grpId="0" animBg="1"/>
      <p:bldP spid="22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512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4869180"/>
            <a:ext cx="2423795" cy="19056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2024-04-26T04:10:08Z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