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2" r:id="rId22"/>
    <p:sldId id="331" r:id="rId23"/>
    <p:sldId id="330" r:id="rId24"/>
    <p:sldId id="328" r:id="rId25"/>
    <p:sldId id="327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0" y="3090545"/>
            <a:ext cx="640080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39250" y="2249805"/>
            <a:ext cx="642620" cy="10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74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57035" y="5578475"/>
            <a:ext cx="574675" cy="99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20265" y="5047615"/>
            <a:ext cx="504825" cy="108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4726502"/>
            <a:ext cx="600000" cy="40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3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91487"/>
            <a:ext cx="5104761" cy="45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36140"/>
            <a:ext cx="77368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071495"/>
            <a:ext cx="9779000" cy="202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34055" y="2221230"/>
            <a:ext cx="495300" cy="131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916880"/>
            <a:ext cx="10800000" cy="441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8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2845"/>
            <a:ext cx="9067800" cy="531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2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87460" y="1964055"/>
            <a:ext cx="48450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1895"/>
            <a:ext cx="10438130" cy="146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117850"/>
            <a:ext cx="5695950" cy="97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909320"/>
            <a:ext cx="10969625" cy="479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077335"/>
            <a:ext cx="5106035" cy="237934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0"/>
            <a:ext cx="10800000" cy="390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7139" y="1136589"/>
            <a:ext cx="1161905" cy="40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9996" y="3013645"/>
            <a:ext cx="780952" cy="4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05" y="4509135"/>
            <a:ext cx="5150485" cy="224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585" y="4580890"/>
            <a:ext cx="4552950" cy="212153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3793940"/>
            <a:ext cx="10800000" cy="87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423795" y="3860800"/>
            <a:ext cx="723074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4725035"/>
            <a:ext cx="4798695" cy="208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8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705" y="1228090"/>
            <a:ext cx="7810500" cy="219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8340" y="3627755"/>
            <a:ext cx="8498205" cy="121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7705" y="5116195"/>
            <a:ext cx="8197215" cy="167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3" grpId="0" bldLvl="0" animBg="1"/>
      <p:bldP spid="4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6825" y="2249170"/>
            <a:ext cx="46799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4182170"/>
            <a:ext cx="380952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0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7957" y="5126754"/>
            <a:ext cx="434068" cy="39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4153593"/>
            <a:ext cx="438095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025" y="4364990"/>
            <a:ext cx="1885315" cy="18853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0000" y="2144669"/>
            <a:ext cx="342857" cy="3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2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72435" y="2778760"/>
            <a:ext cx="15195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8069" y="5315466"/>
            <a:ext cx="979924" cy="39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2024-04-26T05:35:05Z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