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5720" y="3052445"/>
            <a:ext cx="70199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4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2760" y="3095625"/>
            <a:ext cx="215138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770" y="4082415"/>
            <a:ext cx="17576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5402" y="5961494"/>
            <a:ext cx="206696" cy="38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351520" y="1172210"/>
            <a:ext cx="208280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2857" y="3136012"/>
            <a:ext cx="333333" cy="4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4285" y="5986407"/>
            <a:ext cx="314285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655" y="3261360"/>
            <a:ext cx="96583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3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4812" y="3574500"/>
            <a:ext cx="2872096" cy="37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2315" y="4347000"/>
            <a:ext cx="2549642" cy="38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2315" y="5119500"/>
            <a:ext cx="3224547" cy="38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5876925"/>
            <a:ext cx="322453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2296795"/>
            <a:ext cx="42595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740" y="3192780"/>
            <a:ext cx="412369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0815" y="4022090"/>
            <a:ext cx="45269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2545" y="4845050"/>
            <a:ext cx="351218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058670"/>
            <a:ext cx="46564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9205" y="2945130"/>
            <a:ext cx="73844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68425" y="3914775"/>
            <a:ext cx="5273040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59840" y="5426710"/>
            <a:ext cx="7224395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928941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91690"/>
            <a:ext cx="275844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96310"/>
            <a:ext cx="85813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98672"/>
            <a:ext cx="2409523" cy="43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3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048385"/>
            <a:ext cx="9601200" cy="14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2640" y="2716530"/>
            <a:ext cx="653859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3163" y="3709152"/>
            <a:ext cx="2339097" cy="4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3260" y="4547870"/>
            <a:ext cx="9601200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3260" y="6261735"/>
            <a:ext cx="495871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3" grpId="0" animBg="1"/>
      <p:bldP spid="24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097584"/>
            <a:ext cx="371427" cy="41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4797240"/>
            <a:ext cx="10800000" cy="18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5605" y="4987925"/>
            <a:ext cx="99872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64970" y="6021705"/>
            <a:ext cx="656209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0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975" y="1198880"/>
            <a:ext cx="516636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4685" y="1925320"/>
            <a:ext cx="689483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779" y="2660141"/>
            <a:ext cx="2044917" cy="3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6100" y="3387090"/>
            <a:ext cx="606742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975" y="4055745"/>
            <a:ext cx="51358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8340" y="4766945"/>
            <a:ext cx="32086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8975" y="5559425"/>
            <a:ext cx="365760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8340" y="6216650"/>
            <a:ext cx="329438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animBg="1"/>
      <p:bldP spid="17" grpId="0" bldLvl="0" animBg="1"/>
      <p:bldP spid="19" grpId="0" bldLvl="0" animBg="1"/>
      <p:bldP spid="23" grpId="0" bldLvl="0" animBg="1"/>
      <p:bldP spid="24" grpId="0" bldLvl="0" animBg="1"/>
      <p:bldP spid="2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2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3370" y="3676584"/>
            <a:ext cx="1268446" cy="31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9483" y="5003362"/>
            <a:ext cx="140230" cy="25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4002" y="4996983"/>
            <a:ext cx="216719" cy="26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3975" y="6278880"/>
            <a:ext cx="28194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3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610" y="2708275"/>
            <a:ext cx="375348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404" y="3450406"/>
            <a:ext cx="2202890" cy="34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610" y="4131310"/>
            <a:ext cx="473392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10460" y="4790440"/>
            <a:ext cx="318516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10412" y="5553992"/>
            <a:ext cx="2845400" cy="33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9610" y="6160770"/>
            <a:ext cx="448818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2" grpId="0" bldLvl="0" animBg="1"/>
      <p:bldP spid="14" grpId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221483"/>
            <a:ext cx="438095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221363"/>
            <a:ext cx="371428" cy="4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175458"/>
            <a:ext cx="352380" cy="40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286394"/>
            <a:ext cx="371428" cy="40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3164906"/>
            <a:ext cx="438095" cy="3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165919"/>
            <a:ext cx="380952" cy="40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882715"/>
            <a:ext cx="10800000" cy="28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2608" y="3130348"/>
            <a:ext cx="390476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2024-04-26T03:29:11Z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