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7145" y="3067050"/>
            <a:ext cx="70770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247505" cy="5946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3935" y="2613025"/>
            <a:ext cx="104013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8320" y="4402455"/>
            <a:ext cx="50292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5565" y="6088380"/>
            <a:ext cx="53467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30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23360" y="4364990"/>
            <a:ext cx="381127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6"/>
          <a:stretch>
            <a:fillRect/>
          </a:stretch>
        </p:blipFill>
        <p:spPr>
          <a:xfrm>
            <a:off x="1559560" y="5229225"/>
            <a:ext cx="9001215" cy="85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63955"/>
            <a:ext cx="762571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165350"/>
            <a:ext cx="4444365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569970"/>
            <a:ext cx="661670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420235"/>
            <a:ext cx="789749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3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115695"/>
            <a:ext cx="9463405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895" y="2697480"/>
            <a:ext cx="693166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895" y="3613785"/>
            <a:ext cx="450977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0090" y="4248150"/>
            <a:ext cx="461835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7380" y="5202555"/>
            <a:ext cx="422338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3895" y="6042660"/>
            <a:ext cx="564197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7" grpId="0" bldLvl="0" animBg="1"/>
      <p:bldP spid="22" grpId="0" bldLvl="0" animBg="1"/>
      <p:bldP spid="2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43"/>
          <a:stretch>
            <a:fillRect/>
          </a:stretch>
        </p:blipFill>
        <p:spPr>
          <a:xfrm>
            <a:off x="670560" y="836930"/>
            <a:ext cx="10851070" cy="376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21" t="52798" r="23178"/>
          <a:stretch>
            <a:fillRect/>
          </a:stretch>
        </p:blipFill>
        <p:spPr>
          <a:xfrm>
            <a:off x="4295775" y="4672965"/>
            <a:ext cx="3350895" cy="210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9835"/>
            <a:ext cx="47085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14931"/>
            <a:ext cx="7666666" cy="4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979420"/>
            <a:ext cx="561721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846195"/>
            <a:ext cx="823912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684395"/>
            <a:ext cx="418846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21" t="52798" r="23178"/>
          <a:stretch>
            <a:fillRect/>
          </a:stretch>
        </p:blipFill>
        <p:spPr>
          <a:xfrm>
            <a:off x="8616315" y="2277110"/>
            <a:ext cx="3350895" cy="210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27"/>
          <a:stretch>
            <a:fillRect/>
          </a:stretch>
        </p:blipFill>
        <p:spPr>
          <a:xfrm>
            <a:off x="1559560" y="4869180"/>
            <a:ext cx="7848690" cy="91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237"/>
            <a:ext cx="42761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965960"/>
            <a:ext cx="660209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954655"/>
            <a:ext cx="290893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0090" y="4349750"/>
            <a:ext cx="5664200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186689"/>
            <a:ext cx="352380" cy="40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7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66190"/>
            <a:ext cx="653034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7045" y="2110740"/>
            <a:ext cx="266700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089" y="3040665"/>
            <a:ext cx="2663186" cy="41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923030"/>
            <a:ext cx="470916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731385"/>
            <a:ext cx="2093595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2089" y="6267024"/>
            <a:ext cx="1677523" cy="36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animBg="1"/>
      <p:bldP spid="12" grpId="0" bldLvl="0" animBg="1"/>
      <p:bldP spid="18" grpId="0" bldLvl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3801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2625" y="1273810"/>
            <a:ext cx="7559675" cy="134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625" y="3130550"/>
            <a:ext cx="787273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2625" y="4384040"/>
            <a:ext cx="551053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2625" y="5327650"/>
            <a:ext cx="417385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2625" y="6194425"/>
            <a:ext cx="769175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20" grpId="0" bldLvl="0" animBg="1"/>
      <p:bldP spid="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84835" y="1315085"/>
            <a:ext cx="600138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200910"/>
            <a:ext cx="9420860" cy="199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515750"/>
            <a:ext cx="6828571" cy="4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344651"/>
            <a:ext cx="380952" cy="39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12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4275" y="3314065"/>
            <a:ext cx="33083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2355016"/>
            <a:ext cx="438095" cy="39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391402"/>
            <a:ext cx="371428" cy="4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366263"/>
            <a:ext cx="352380" cy="39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20" y="632910"/>
            <a:ext cx="9387846" cy="872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1505400"/>
            <a:ext cx="9387840" cy="528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0415" y="4293235"/>
            <a:ext cx="74168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8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4540" y="3342644"/>
            <a:ext cx="342188" cy="39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6005" y="5290820"/>
            <a:ext cx="1531620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2024-04-26T13:18:22Z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