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48" r:id="rId8"/>
    <p:sldId id="346" r:id="rId9"/>
    <p:sldId id="345" r:id="rId10"/>
    <p:sldId id="344" r:id="rId11"/>
    <p:sldId id="341" r:id="rId12"/>
    <p:sldId id="340" r:id="rId13"/>
    <p:sldId id="339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3048000"/>
            <a:ext cx="63912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3138818"/>
            <a:ext cx="1333333" cy="4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45" y="4077335"/>
            <a:ext cx="2228850" cy="268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6016653"/>
            <a:ext cx="1038094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3033310"/>
            <a:ext cx="323809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1"/>
          <a:stretch>
            <a:fillRect/>
          </a:stretch>
        </p:blipFill>
        <p:spPr>
          <a:xfrm>
            <a:off x="4728210" y="3933190"/>
            <a:ext cx="2374265" cy="255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1820" y="4117975"/>
            <a:ext cx="67056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18794" r="10884" b="2453"/>
          <a:stretch>
            <a:fillRect/>
          </a:stretch>
        </p:blipFill>
        <p:spPr>
          <a:xfrm>
            <a:off x="8328660" y="3933190"/>
            <a:ext cx="267970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437380"/>
            <a:ext cx="247269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10202545" cy="518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4725035"/>
            <a:ext cx="2115185" cy="20123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00785"/>
            <a:ext cx="85674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87880"/>
            <a:ext cx="9719945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92"/>
          <a:stretch>
            <a:fillRect/>
          </a:stretch>
        </p:blipFill>
        <p:spPr>
          <a:xfrm>
            <a:off x="4615180" y="3500755"/>
            <a:ext cx="2961005" cy="302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6110" y="3604260"/>
            <a:ext cx="3344545" cy="292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363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509135"/>
            <a:ext cx="2444750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8160" y="4580890"/>
            <a:ext cx="2444750" cy="21691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2038717"/>
            <a:ext cx="1876190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5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1248410"/>
            <a:ext cx="484568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34365" y="2695575"/>
            <a:ext cx="489966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94995" y="4119245"/>
            <a:ext cx="853440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806450" y="5542915"/>
            <a:ext cx="229933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3183890" y="5528310"/>
            <a:ext cx="464312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806478" y="6244131"/>
            <a:ext cx="2216986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0" y="1035685"/>
            <a:ext cx="3121025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47" grpId="0" bldLvl="0" animBg="1"/>
      <p:bldP spid="62" grpId="0" bldLvl="0" animBg="1"/>
      <p:bldP spid="65" grpId="0" bldLvl="0" animBg="1"/>
      <p:bldP spid="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6485" y="3549015"/>
            <a:ext cx="51879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036320"/>
            <a:ext cx="10165715" cy="444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2130" y="4645660"/>
            <a:ext cx="47097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1246"/>
          <a:stretch>
            <a:fillRect/>
          </a:stretch>
        </p:blipFill>
        <p:spPr>
          <a:xfrm>
            <a:off x="9840595" y="4797425"/>
            <a:ext cx="2194560" cy="183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1625"/>
          <a:stretch>
            <a:fillRect/>
          </a:stretch>
        </p:blipFill>
        <p:spPr>
          <a:xfrm>
            <a:off x="4944110" y="4725035"/>
            <a:ext cx="2382520" cy="20053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74117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49145"/>
            <a:ext cx="96158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1810" y="2773680"/>
            <a:ext cx="9213215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05815" y="4316730"/>
            <a:ext cx="438213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0090" y="5117465"/>
            <a:ext cx="51238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05714" y="5832089"/>
            <a:ext cx="5428571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r="21555"/>
          <a:stretch>
            <a:fillRect/>
          </a:stretch>
        </p:blipFill>
        <p:spPr>
          <a:xfrm>
            <a:off x="8688705" y="4149090"/>
            <a:ext cx="2453640" cy="221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rcRect l="51625"/>
          <a:stretch>
            <a:fillRect/>
          </a:stretch>
        </p:blipFill>
        <p:spPr>
          <a:xfrm>
            <a:off x="8688705" y="4293235"/>
            <a:ext cx="2465070" cy="207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31" grpId="0" bldLvl="0" animBg="1"/>
      <p:bldP spid="36" grpId="0" bldLvl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310"/>
            <a:ext cx="60648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010" y="1953895"/>
            <a:ext cx="66554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4065" y="2707005"/>
            <a:ext cx="33896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4510" y="3469005"/>
            <a:ext cx="3719195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r="21555"/>
          <a:stretch>
            <a:fillRect/>
          </a:stretch>
        </p:blipFill>
        <p:spPr>
          <a:xfrm>
            <a:off x="8688705" y="1628775"/>
            <a:ext cx="2453640" cy="221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49036"/>
            <a:ext cx="380952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5543" y="3510842"/>
            <a:ext cx="309221" cy="34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290392"/>
            <a:ext cx="438095" cy="3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5" y="4293235"/>
            <a:ext cx="210693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452100" cy="367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3860800"/>
            <a:ext cx="7016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595" y="4624705"/>
            <a:ext cx="2170430" cy="221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6"/>
          <a:stretch>
            <a:fillRect/>
          </a:stretch>
        </p:blipFill>
        <p:spPr>
          <a:xfrm>
            <a:off x="1343660" y="4624705"/>
            <a:ext cx="8711565" cy="88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9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7498" y="4790507"/>
            <a:ext cx="286412" cy="30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67619" y="3119489"/>
            <a:ext cx="1600000" cy="53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083474"/>
            <a:ext cx="466666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3125945"/>
            <a:ext cx="790476" cy="4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1" b="4843"/>
          <a:stretch>
            <a:fillRect/>
          </a:stretch>
        </p:blipFill>
        <p:spPr>
          <a:xfrm>
            <a:off x="5283200" y="4077335"/>
            <a:ext cx="1805940" cy="247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