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10" r:id="rId6"/>
    <p:sldId id="312" r:id="rId7"/>
    <p:sldId id="313" r:id="rId8"/>
    <p:sldId id="316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8.png"/><Relationship Id="rId7" Type="http://schemas.openxmlformats.org/officeDocument/2006/relationships/image" Target="../media/image24.png"/><Relationship Id="rId2" Type="http://schemas.openxmlformats.org/officeDocument/2006/relationships/image" Target="../media/image19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3" name="yt_shape_1215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152" name="yt_image_1215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55" name="yt_shape_12155"/>
          <p:cNvSpPr txBox="1"/>
          <p:nvPr/>
        </p:nvSpPr>
        <p:spPr>
          <a:xfrm>
            <a:off x="540000" y="1482165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中心对称的概念及性质</a:t>
            </a:r>
          </a:p>
        </p:txBody>
      </p:sp>
      <p:sp>
        <p:nvSpPr>
          <p:cNvPr id="12156" name="yt_shape_12156"/>
          <p:cNvSpPr txBox="1"/>
          <p:nvPr/>
        </p:nvSpPr>
        <p:spPr>
          <a:xfrm>
            <a:off x="540000" y="1971599"/>
            <a:ext cx="728404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下列各选项中的两个图形成中心对称的是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2157" name="yt_image_1215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603266"/>
            <a:ext cx="751231" cy="437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158" name="yt_image_1215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51231" y="2603266"/>
            <a:ext cx="889050" cy="437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159" name="yt_image_1215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00281" y="2662702"/>
            <a:ext cx="807645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160" name="yt_image_1216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67926" y="2662702"/>
            <a:ext cx="947174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63" name="yt_shape_12163"/>
          <p:cNvSpPr txBox="1"/>
          <p:nvPr/>
        </p:nvSpPr>
        <p:spPr>
          <a:xfrm>
            <a:off x="715581" y="3041035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2164" name="yt_shape_12164"/>
          <p:cNvSpPr txBox="1"/>
          <p:nvPr/>
        </p:nvSpPr>
        <p:spPr>
          <a:xfrm>
            <a:off x="1904129" y="3041035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2165" name="yt_shape_12165"/>
          <p:cNvSpPr txBox="1"/>
          <p:nvPr/>
        </p:nvSpPr>
        <p:spPr>
          <a:xfrm>
            <a:off x="3112476" y="3041035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2166" name="yt_shape_12166"/>
          <p:cNvSpPr txBox="1"/>
          <p:nvPr/>
        </p:nvSpPr>
        <p:spPr>
          <a:xfrm>
            <a:off x="4341479" y="3041035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sp>
        <p:nvSpPr>
          <p:cNvPr id="12167" name="yt_shape_12167"/>
          <p:cNvSpPr txBox="1"/>
          <p:nvPr/>
        </p:nvSpPr>
        <p:spPr>
          <a:xfrm>
            <a:off x="540119" y="3553802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9d47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关于对称中心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的对称点是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关于对称中心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1949,isEnd"/>
              </a:rPr>
              <a:t>的对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称点是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关于对称中心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的对称点是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2168" name="yt_image_1216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03912" y="5157192"/>
            <a:ext cx="2311070" cy="997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1832930">
            <a:extLst>
              <a:ext uri="{FF2B5EF4-FFF2-40B4-BE49-F238E27FC236}">
                <a16:creationId xmlns:a16="http://schemas.microsoft.com/office/drawing/2014/main" id="{FB90625A-2190-8E65-D1F1-71167F16FD8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0CF28D6-A9AF-8FBB-4634-49C6C9A22140}"/>
              </a:ext>
            </a:extLst>
          </p:cNvPr>
          <p:cNvSpPr txBox="1"/>
          <p:nvPr/>
        </p:nvSpPr>
        <p:spPr>
          <a:xfrm>
            <a:off x="68507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94CFF6-239F-FE1B-0475-3C96E7707040}"/>
              </a:ext>
            </a:extLst>
          </p:cNvPr>
          <p:cNvSpPr txBox="1"/>
          <p:nvPr/>
        </p:nvSpPr>
        <p:spPr>
          <a:xfrm>
            <a:off x="8159007" y="3506996"/>
            <a:ext cx="973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DO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C5EBB4F-9C96-0597-FA0F-3EEA4B2074C9}"/>
              </a:ext>
            </a:extLst>
          </p:cNvPr>
          <p:cNvSpPr txBox="1"/>
          <p:nvPr/>
        </p:nvSpPr>
        <p:spPr>
          <a:xfrm>
            <a:off x="10416432" y="3506996"/>
            <a:ext cx="938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EO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4E7BCB6-C4AA-02EE-D673-C65AFB5421A9}"/>
              </a:ext>
            </a:extLst>
          </p:cNvPr>
          <p:cNvSpPr txBox="1"/>
          <p:nvPr/>
        </p:nvSpPr>
        <p:spPr>
          <a:xfrm>
            <a:off x="1578821" y="3982484"/>
            <a:ext cx="938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FO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50D15CC-C3D8-C3FB-4C8C-684DB03084BD}"/>
              </a:ext>
            </a:extLst>
          </p:cNvPr>
          <p:cNvSpPr txBox="1"/>
          <p:nvPr/>
        </p:nvSpPr>
        <p:spPr>
          <a:xfrm>
            <a:off x="6973146" y="3982484"/>
            <a:ext cx="1105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A0805BD-AEF2-CE16-A849-07FACEEF29C7}"/>
              </a:ext>
            </a:extLst>
          </p:cNvPr>
          <p:cNvSpPr txBox="1"/>
          <p:nvPr/>
        </p:nvSpPr>
        <p:spPr>
          <a:xfrm>
            <a:off x="1669308" y="4457972"/>
            <a:ext cx="1070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A630C10-0B26-6312-5A73-82C072888C66}"/>
              </a:ext>
            </a:extLst>
          </p:cNvPr>
          <p:cNvSpPr txBox="1"/>
          <p:nvPr/>
        </p:nvSpPr>
        <p:spPr>
          <a:xfrm>
            <a:off x="7441457" y="4457972"/>
            <a:ext cx="1070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70" name="yt_shape_12170"/>
          <p:cNvSpPr txBox="1"/>
          <p:nvPr/>
        </p:nvSpPr>
        <p:spPr>
          <a:xfrm>
            <a:off x="540000" y="900000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中心对称的作图</a:t>
            </a:r>
          </a:p>
        </p:txBody>
      </p:sp>
      <p:sp>
        <p:nvSpPr>
          <p:cNvPr id="12171" name="yt_shape_12171"/>
          <p:cNvSpPr txBox="1"/>
          <p:nvPr/>
        </p:nvSpPr>
        <p:spPr>
          <a:xfrm>
            <a:off x="540120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在方格图中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已知格点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d73e"/>
              </a:rPr>
              <a:t>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成中心对称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172" name="yt_image_12172" title="H_27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2344" y="2280028"/>
            <a:ext cx="2243632" cy="2096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1833013" title="H_26.259764">
            <a:extLst>
              <a:ext uri="{FF2B5EF4-FFF2-40B4-BE49-F238E27FC236}">
                <a16:creationId xmlns:a16="http://schemas.microsoft.com/office/drawing/2014/main" id="{15610658-4009-AE7A-BA3D-9FCD6FF3DA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9" name="yt_shape_12174"/>
          <p:cNvSpPr txBox="1"/>
          <p:nvPr/>
        </p:nvSpPr>
        <p:spPr>
          <a:xfrm>
            <a:off x="622776" y="2539702"/>
            <a:ext cx="3892091" cy="190904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10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106"/>
                <a:ea typeface="Times New Roman" pitchFamily="10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4"/>
                <a:ea typeface="宋体" pitchFamily="4"/>
                <a:sym typeface=""/>
              </a:rPr>
              <a:t> </a:t>
            </a:r>
          </a:p>
        </p:txBody>
      </p:sp>
      <p:pic>
        <p:nvPicPr>
          <p:cNvPr id="10" name="yt_shape_1714121833113" title="H_129.51512">
            <a:extLst>
              <a:ext uri="{FF2B5EF4-FFF2-40B4-BE49-F238E27FC236}">
                <a16:creationId xmlns:a16="http://schemas.microsoft.com/office/drawing/2014/main" id="{D33C9687-E560-7048-10EF-74D2B7C4BE0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2587" y="2952655"/>
            <a:ext cx="1644842" cy="1644842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BD5563B3-66E2-44C6-31A2-7DCF57EFBB86}"/>
              </a:ext>
            </a:extLst>
          </p:cNvPr>
          <p:cNvSpPr txBox="1"/>
          <p:nvPr/>
        </p:nvSpPr>
        <p:spPr>
          <a:xfrm>
            <a:off x="540000" y="1117202"/>
            <a:ext cx="4034536" cy="198419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106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06"/>
                <a:ea typeface="Times New Roman" pitchFamily="106"/>
                <a:cs typeface="+mn-cs"/>
                <a:sym typeface="Finished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"/>
              </a:rPr>
              <a:t>                 </a:t>
            </a:r>
            <a:r>
              <a:rPr kumimoji="0" lang="en-US" altLang="zh-CN" sz="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4"/>
                <a:ea typeface="宋体" pitchFamily="4"/>
                <a:cs typeface="+mn-cs"/>
                <a:sym typeface="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75" name="yt_shape_12175"/>
          <p:cNvSpPr txBox="1"/>
          <p:nvPr/>
        </p:nvSpPr>
        <p:spPr>
          <a:xfrm>
            <a:off x="540000" y="900000"/>
            <a:ext cx="6771084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对中心对称的理解不透彻导致出错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338644C-AD85-3598-42C0-F21987F59672}"/>
              </a:ext>
            </a:extLst>
          </p:cNvPr>
          <p:cNvSpPr txBox="1"/>
          <p:nvPr/>
        </p:nvSpPr>
        <p:spPr>
          <a:xfrm>
            <a:off x="449989" y="853194"/>
            <a:ext cx="68856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对中心对称的理解不透彻导致出错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2176"/>
          <p:cNvSpPr txBox="1"/>
          <p:nvPr/>
        </p:nvSpPr>
        <p:spPr>
          <a:xfrm>
            <a:off x="540000" y="140714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新考法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7_ffa9b,isEnd"/>
              </a:rPr>
              <a:t>左边图形与右边图形是中心对称图形的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5" name="yt_image_12177" title="H_71.6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2518940"/>
            <a:ext cx="4622684" cy="909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4669B25F-C460-FA62-AB84-589764DC7A80}"/>
              </a:ext>
            </a:extLst>
          </p:cNvPr>
          <p:cNvSpPr txBox="1"/>
          <p:nvPr/>
        </p:nvSpPr>
        <p:spPr>
          <a:xfrm>
            <a:off x="1135789" y="1835823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①②③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0" name="yt_shape_1218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179" name="yt_image_1217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82" name="yt_shape_12182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GHEF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成中心对称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2b510"/>
              </a:rPr>
              <a:t>则下列关于对称中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心的描述不正确的是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86" name="yt_table_12186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7877252"/>
              </p:ext>
            </p:extLst>
          </p:nvPr>
        </p:nvGraphicFramePr>
        <p:xfrm>
          <a:off x="540047" y="2441600"/>
          <a:ext cx="5313363" cy="1901952"/>
        </p:xfrm>
        <a:graphic>
          <a:graphicData uri="http://schemas.openxmlformats.org/drawingml/2006/table">
            <a:tbl>
              <a:tblPr/>
              <a:tblGrid>
                <a:gridCol w="5313363">
                  <a:extLst>
                    <a:ext uri="{9D8B030D-6E8A-4147-A177-3AD203B41FA5}">
                      <a16:colId xmlns:a16="http://schemas.microsoft.com/office/drawing/2014/main" val="102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对称中心是线段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的中点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对称中心是线段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的中点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对称中心是点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对称中心是线段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AG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0"/>
                  </a:ext>
                </a:extLst>
              </a:tr>
            </a:tbl>
          </a:graphicData>
        </a:graphic>
      </p:graphicFrame>
      <p:grpSp>
        <p:nvGrpSpPr>
          <p:cNvPr id="12183" name="yt_shape_12183_skip" title="H_130.0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00140" y="2441600"/>
            <a:ext cx="1949772" cy="1652157"/>
            <a:chOff x="0" y="0"/>
            <a:chExt cx="1949772" cy="1652157"/>
          </a:xfrm>
        </p:grpSpPr>
        <p:pic>
          <p:nvPicPr>
            <p:cNvPr id="2" name="yt_image_1218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49772" cy="1256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85" name="yt_shape_12185"/>
            <p:cNvSpPr txBox="1"/>
            <p:nvPr/>
          </p:nvSpPr>
          <p:spPr>
            <a:xfrm>
              <a:off x="441605" y="129215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39B6334-C075-F6A6-8FEC-F9AF0974420E}"/>
              </a:ext>
            </a:extLst>
          </p:cNvPr>
          <p:cNvSpPr txBox="1"/>
          <p:nvPr/>
        </p:nvSpPr>
        <p:spPr>
          <a:xfrm>
            <a:off x="3802908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8" name="yt_shape_12188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垂直相交于点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曲线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成中心对称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2a290,isEnd"/>
              </a:rPr>
              <a:t>的对称点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2c054,isEnd"/>
              </a:rPr>
              <a:t>则阴影部分的面积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之和为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192" name="yt_shape_12192"/>
          <p:cNvSpPr txBox="1"/>
          <p:nvPr/>
        </p:nvSpPr>
        <p:spPr>
          <a:xfrm>
            <a:off x="540000" y="4643610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189" name="yt_shape_12189" title="H_165.4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39493" y="2491930"/>
            <a:ext cx="2513012" cy="2101356"/>
            <a:chOff x="0" y="0"/>
            <a:chExt cx="2513012" cy="2101356"/>
          </a:xfrm>
        </p:grpSpPr>
        <p:pic>
          <p:nvPicPr>
            <p:cNvPr id="2" name="yt_image_12189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513012" cy="17053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91" name="yt_shape_12191"/>
            <p:cNvSpPr txBox="1"/>
            <p:nvPr/>
          </p:nvSpPr>
          <p:spPr>
            <a:xfrm>
              <a:off x="723225" y="174135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DE82EFD-D82E-FEA1-CEE4-7E22907D8621}"/>
              </a:ext>
            </a:extLst>
          </p:cNvPr>
          <p:cNvSpPr txBox="1"/>
          <p:nvPr/>
        </p:nvSpPr>
        <p:spPr>
          <a:xfrm>
            <a:off x="1669308" y="180417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4" name="yt_shape_1219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193" name="yt_image_12193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96" name="yt_shape_12196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28cb7"/>
              </a:rPr>
              <a:t>成中心对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设图形重合部分的面积为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197" name="yt_image_12197" title="H_21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77816" y="2517479"/>
            <a:ext cx="301752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199" name="yt_shape_12199"/>
              <p:cNvSpPr txBox="1"/>
              <p:nvPr/>
            </p:nvSpPr>
            <p:spPr>
              <a:xfrm>
                <a:off x="540000" y="5387347"/>
                <a:ext cx="6320769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199" name="yt_shape_121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387347"/>
                <a:ext cx="6320769" cy="466666"/>
              </a:xfrm>
              <a:prstGeom prst="rect">
                <a:avLst/>
              </a:prstGeom>
              <a:blipFill>
                <a:blip r:embed="rId4"/>
                <a:stretch>
                  <a:fillRect l="-2992" t="-5263" r="-1931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3470ACB-AE6B-6105-B8E3-435F2BD819A5}"/>
                  </a:ext>
                </a:extLst>
              </p:cNvPr>
              <p:cNvSpPr txBox="1"/>
              <p:nvPr/>
            </p:nvSpPr>
            <p:spPr>
              <a:xfrm>
                <a:off x="5226777" y="5259591"/>
                <a:ext cx="1358138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16, 'mathAnswerShape': 1}">
                <a:extLst>
                  <a:ext uri="{FF2B5EF4-FFF2-40B4-BE49-F238E27FC236}">
                    <a16:creationId xmlns:a16="http://schemas.microsoft.com/office/drawing/2014/main" id="{93470ACB-AE6B-6105-B8E3-435F2BD819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6777" y="5259591"/>
                <a:ext cx="1358138" cy="555765"/>
              </a:xfrm>
              <a:prstGeom prst="rect">
                <a:avLst/>
              </a:prstGeom>
              <a:blipFill>
                <a:blip r:embed="rId5"/>
                <a:stretch>
                  <a:fillRect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1" name="yt_shape_12201"/>
          <p:cNvSpPr txBox="1"/>
          <p:nvPr/>
        </p:nvSpPr>
        <p:spPr>
          <a:xfrm>
            <a:off x="540000" y="900000"/>
            <a:ext cx="438902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之间的函数关系式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203" name="yt_shape_12203"/>
          <p:cNvSpPr txBox="1"/>
          <p:nvPr/>
        </p:nvSpPr>
        <p:spPr>
          <a:xfrm>
            <a:off x="540000" y="1531667"/>
            <a:ext cx="1711238" cy="15128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400" b="0" i="0" u="none" spc="-8400">
                <a:solidFill>
                  <a:srgbClr val="1EE3CF"/>
                </a:solidFill>
                <a:effectLst/>
                <a:latin typeface="Times New Roman" pitchFamily="84"/>
                <a:ea typeface="宋体" pitchFamily="84"/>
              </a:rPr>
              <a:t> </a:t>
            </a:r>
            <a:r>
              <a:rPr lang="en-US" altLang="zh-CN" sz="8400" b="0" i="0" u="none" spc="11244">
                <a:solidFill>
                  <a:srgbClr val="1EE3CF"/>
                </a:solidFill>
                <a:effectLst/>
                <a:latin typeface="Times New Roman" pitchFamily="84"/>
                <a:ea typeface="宋体" pitchFamily="84"/>
              </a:rPr>
              <a:t> </a:t>
            </a:r>
          </a:p>
        </p:txBody>
      </p:sp>
      <p:pic>
        <p:nvPicPr>
          <p:cNvPr id="12202" name="yt_image_12202" title="H_132.1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85905" y="3704779"/>
            <a:ext cx="1694293" cy="1677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yt_image_12197" title="H_21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0336" y="1328515"/>
            <a:ext cx="2225432" cy="2023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2205"/>
              <p:cNvSpPr txBox="1"/>
              <p:nvPr/>
            </p:nvSpPr>
            <p:spPr>
              <a:xfrm>
                <a:off x="497379" y="1531590"/>
                <a:ext cx="7700826" cy="34876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'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交于点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'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交于点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正方形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与正方形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A'B'C'D'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关于点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成中心对称，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DED'F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是正方形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正方形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的边长为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正方形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DED'F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之间的函数关系式为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</p:txBody>
          </p:sp>
        </mc:Choice>
        <mc:Fallback>
          <p:sp>
            <p:nvSpPr>
              <p:cNvPr id="6" name="yt_shape_122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1531590"/>
                <a:ext cx="7700826" cy="3487686"/>
              </a:xfrm>
              <a:prstGeom prst="rect">
                <a:avLst/>
              </a:prstGeom>
              <a:blipFill>
                <a:blip r:embed="rId4"/>
                <a:stretch>
                  <a:fillRect l="-2454" t="-1399" r="-950" b="-45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0BB14BDC-5694-456F-D412-9927B85F4A0D}"/>
              </a:ext>
            </a:extLst>
          </p:cNvPr>
          <p:cNvSpPr txBox="1"/>
          <p:nvPr/>
        </p:nvSpPr>
        <p:spPr>
          <a:xfrm>
            <a:off x="407368" y="1484784"/>
            <a:ext cx="78064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'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交于点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'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交于点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56FB11C-7D69-D011-8090-9DB154730735}"/>
              </a:ext>
            </a:extLst>
          </p:cNvPr>
          <p:cNvSpPr txBox="1"/>
          <p:nvPr/>
        </p:nvSpPr>
        <p:spPr>
          <a:xfrm>
            <a:off x="407368" y="1960272"/>
            <a:ext cx="7623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正方形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与正方形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A'B'C'D'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关于点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成中心对称，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223ADC4-FBBD-882A-D516-3A7A081E0F3A}"/>
              </a:ext>
            </a:extLst>
          </p:cNvPr>
          <p:cNvSpPr txBox="1"/>
          <p:nvPr/>
        </p:nvSpPr>
        <p:spPr>
          <a:xfrm>
            <a:off x="407368" y="2435760"/>
            <a:ext cx="7358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DED'F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是正方形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正方形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的边长为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F2D453FA-9295-CF78-E0DC-77907FCC686F}"/>
                  </a:ext>
                </a:extLst>
              </p:cNvPr>
              <p:cNvSpPr txBox="1"/>
              <p:nvPr/>
            </p:nvSpPr>
            <p:spPr>
              <a:xfrm>
                <a:off x="407368" y="2911248"/>
                <a:ext cx="7311390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F2D453FA-9295-CF78-E0DC-77907FCC68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911248"/>
                <a:ext cx="7311390" cy="615392"/>
              </a:xfrm>
              <a:prstGeom prst="rect">
                <a:avLst/>
              </a:prstGeom>
              <a:blipFill>
                <a:blip r:embed="rId5"/>
                <a:stretch>
                  <a:fillRect l="-1334" r="-1251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12494B08-6A3A-80C3-8F22-D035FCB49F5C}"/>
                  </a:ext>
                </a:extLst>
              </p:cNvPr>
              <p:cNvSpPr txBox="1"/>
              <p:nvPr/>
            </p:nvSpPr>
            <p:spPr>
              <a:xfrm>
                <a:off x="407368" y="3433028"/>
                <a:ext cx="4847717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12494B08-6A3A-80C3-8F22-D035FCB49F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433028"/>
                <a:ext cx="4847717" cy="615391"/>
              </a:xfrm>
              <a:prstGeom prst="rect">
                <a:avLst/>
              </a:prstGeom>
              <a:blipFill>
                <a:blip r:embed="rId6"/>
                <a:stretch>
                  <a:fillRect l="-2013" r="-1887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1A5DA389-651C-7346-E48A-37D04515DCAA}"/>
                  </a:ext>
                </a:extLst>
              </p:cNvPr>
              <p:cNvSpPr txBox="1"/>
              <p:nvPr/>
            </p:nvSpPr>
            <p:spPr>
              <a:xfrm>
                <a:off x="407368" y="3954807"/>
                <a:ext cx="7770178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正方形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DED'F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1A5DA389-651C-7346-E48A-37D04515DC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954807"/>
                <a:ext cx="7770178" cy="615392"/>
              </a:xfrm>
              <a:prstGeom prst="rect">
                <a:avLst/>
              </a:prstGeom>
              <a:blipFill>
                <a:blip r:embed="rId7"/>
                <a:stretch>
                  <a:fillRect l="-1256" r="-1256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DA2716D0-B75A-8779-9CC6-BBF12BB9566E}"/>
                  </a:ext>
                </a:extLst>
              </p:cNvPr>
              <p:cNvSpPr txBox="1"/>
              <p:nvPr/>
            </p:nvSpPr>
            <p:spPr>
              <a:xfrm>
                <a:off x="407368" y="4476587"/>
                <a:ext cx="6601651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与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之间的函数关系式为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DA2716D0-B75A-8779-9CC6-BBF12BB956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476587"/>
                <a:ext cx="6601651" cy="555765"/>
              </a:xfrm>
              <a:prstGeom prst="rect">
                <a:avLst/>
              </a:prstGeom>
              <a:blipFill>
                <a:blip r:embed="rId8"/>
                <a:stretch>
                  <a:fillRect l="-1477" r="-1385" b="-195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543</Words>
  <Application>Microsoft Office PowerPoint</Application>
  <PresentationFormat>宽屏</PresentationFormat>
  <Paragraphs>60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30" baseType="lpstr">
      <vt:lpstr>,isEnd</vt:lpstr>
      <vt:lpstr>_⨹_1_29d47,isEnd</vt:lpstr>
      <vt:lpstr>_⨹_1_9d73e</vt:lpstr>
      <vt:lpstr>_⨹_17_ffa9b,isEnd</vt:lpstr>
      <vt:lpstr>_⨹_2_21949,isEnd</vt:lpstr>
      <vt:lpstr>_⨹_4_28cb7</vt:lpstr>
      <vt:lpstr>_⨹_4_2a290,isEnd</vt:lpstr>
      <vt:lpstr>_⨹_8_2b510</vt:lpstr>
      <vt:lpstr>_⨹_8_2c054,isEnd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2024-04-26T08:51:16Z</dcterms:created>
  <dcterms:modified xsi:type="dcterms:W3CDTF">2024-04-28T07:05:42Z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