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3" r:id="rId5"/>
    <p:sldId id="352" r:id="rId6"/>
    <p:sldId id="349" r:id="rId7"/>
    <p:sldId id="348" r:id="rId8"/>
    <p:sldId id="347" r:id="rId9"/>
    <p:sldId id="345" r:id="rId10"/>
    <p:sldId id="344" r:id="rId11"/>
    <p:sldId id="341" r:id="rId12"/>
    <p:sldId id="340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87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2895" y="3119120"/>
            <a:ext cx="6505575" cy="619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71470" y="3839845"/>
            <a:ext cx="297497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7890" y="3789045"/>
            <a:ext cx="2743835" cy="3032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10437495" cy="5251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15865" y="5339715"/>
            <a:ext cx="40894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205" y="4796790"/>
            <a:ext cx="1840865" cy="1990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459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69153" y="6222402"/>
            <a:ext cx="686407" cy="33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550" y="4463415"/>
            <a:ext cx="2623820" cy="2091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432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34110"/>
            <a:ext cx="9653905" cy="1191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601595"/>
            <a:ext cx="496125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88315" y="3295015"/>
            <a:ext cx="404812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8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72210"/>
            <a:ext cx="10255250" cy="122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16890" y="2640330"/>
            <a:ext cx="208343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7155" y="2614295"/>
            <a:ext cx="357568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3374390"/>
            <a:ext cx="559117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4098925"/>
            <a:ext cx="898588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990" y="4823460"/>
            <a:ext cx="10095865" cy="124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bldLvl="0" animBg="1"/>
      <p:bldP spid="18" grpId="0" bldLvl="0" animBg="1"/>
      <p:bldP spid="21" grpId="0" bldLvl="0" animBg="1"/>
      <p:bldP spid="25" grpId="0" bldLvl="0" animBg="1"/>
      <p:bldP spid="3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2805" y="4653280"/>
            <a:ext cx="2867025" cy="182054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4941570"/>
            <a:ext cx="2689225" cy="17081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7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58570"/>
            <a:ext cx="4558030" cy="13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79145" y="2834005"/>
            <a:ext cx="136969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45360" y="2906395"/>
            <a:ext cx="305117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5325" y="3717290"/>
            <a:ext cx="4820920" cy="139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0" grpId="0" bldLvl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1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86466"/>
            <a:ext cx="5676190" cy="467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851025"/>
            <a:ext cx="8951595" cy="1173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299480"/>
            <a:ext cx="6876190" cy="467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70865" y="4095750"/>
            <a:ext cx="4520565" cy="98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3321685"/>
            <a:ext cx="2689225" cy="170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0" grpId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3870770"/>
            <a:ext cx="428571" cy="400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52195"/>
            <a:ext cx="704850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002790"/>
            <a:ext cx="7893050" cy="101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422650"/>
            <a:ext cx="10679430" cy="162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5045075"/>
            <a:ext cx="2689225" cy="170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738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0550" y="4869180"/>
            <a:ext cx="2423160" cy="172275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05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260" y="1236980"/>
            <a:ext cx="6615430" cy="194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3260" y="3400425"/>
            <a:ext cx="592836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3260" y="4102735"/>
            <a:ext cx="422973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3260" y="4810125"/>
            <a:ext cx="952119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75945" y="5600065"/>
            <a:ext cx="248729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39140" y="6303010"/>
            <a:ext cx="737933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1412875"/>
            <a:ext cx="2740660" cy="1948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3" grpId="0" bldLvl="0" animBg="1"/>
      <p:bldP spid="16" grpId="0" bldLvl="0" animBg="1"/>
      <p:bldP spid="20" grpId="0" bldLvl="0" animBg="1"/>
      <p:bldP spid="2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242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340" y="1195070"/>
            <a:ext cx="8357870" cy="102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1620" y="2509593"/>
            <a:ext cx="1352839" cy="31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06425" y="3064510"/>
            <a:ext cx="792861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52145" y="3744595"/>
            <a:ext cx="3647440" cy="991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91620" y="5035070"/>
            <a:ext cx="2594268" cy="31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47370" y="5624830"/>
            <a:ext cx="8498205" cy="106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0" y="2996565"/>
            <a:ext cx="2740660" cy="1948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animBg="1"/>
      <p:bldP spid="16" grpId="0" bldLvl="0" animBg="1"/>
      <p:bldP spid="24" grpId="0" bldLvl="0" animBg="1"/>
      <p:bldP spid="28" grpId="0" animBg="1"/>
      <p:bldP spid="3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4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3949563"/>
            <a:ext cx="371428" cy="410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990"/>
            <a:ext cx="10800000" cy="448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9044" y="2852624"/>
            <a:ext cx="380952" cy="400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630" y="4580255"/>
            <a:ext cx="2374900" cy="2304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0" y="900245"/>
            <a:ext cx="10800000" cy="421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7433" y="2990530"/>
            <a:ext cx="371428" cy="41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685" y="4149090"/>
            <a:ext cx="1377950" cy="2592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90" y="798645"/>
            <a:ext cx="10800000" cy="1746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25" y="2679515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80301" y="3824391"/>
            <a:ext cx="371428" cy="410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07" b="29119"/>
          <a:stretch>
            <a:fillRect/>
          </a:stretch>
        </p:blipFill>
        <p:spPr>
          <a:xfrm>
            <a:off x="9768205" y="4509135"/>
            <a:ext cx="2312670" cy="2232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34285" y="3935321"/>
            <a:ext cx="209523" cy="38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80" y="612140"/>
            <a:ext cx="10614025" cy="5281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9085" y="5085715"/>
            <a:ext cx="359791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205" y="4869180"/>
            <a:ext cx="1668145" cy="1995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2024-04-26T13:27:09Z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