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5" r:id="rId11"/>
    <p:sldId id="316" r:id="rId12"/>
    <p:sldId id="317" r:id="rId13"/>
    <p:sldId id="322" r:id="rId14"/>
    <p:sldId id="318" r:id="rId15"/>
    <p:sldId id="323" r:id="rId16"/>
    <p:sldId id="324" r:id="rId17"/>
    <p:sldId id="320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89" name="yt_image_11889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1" name="yt_shape_11891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旋转的有关概念</a:t>
            </a:r>
          </a:p>
        </p:txBody>
      </p:sp>
      <p:sp>
        <p:nvSpPr>
          <p:cNvPr id="11892" name="yt_shape_11892"/>
          <p:cNvSpPr txBox="1"/>
          <p:nvPr/>
        </p:nvSpPr>
        <p:spPr>
          <a:xfrm>
            <a:off x="540000" y="1971599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下列现象中属于旋转的是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3" name="yt_table_118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400933"/>
              </p:ext>
            </p:extLst>
          </p:nvPr>
        </p:nvGraphicFramePr>
        <p:xfrm>
          <a:off x="540047" y="2450902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摩托车在急刹车时向前滑动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拧开水龙头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雪橇在雪地里滑动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电梯的上升与下降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pic>
        <p:nvPicPr>
          <p:cNvPr id="3" name="yt_shape_1714121807218" title="H_26.259764">
            <a:extLst>
              <a:ext uri="{FF2B5EF4-FFF2-40B4-BE49-F238E27FC236}">
                <a16:creationId xmlns:a16="http://schemas.microsoft.com/office/drawing/2014/main" id="{4D323E75-EA6F-8EAE-CD4B-866AEF020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BD4BF2-D189-CDC5-0AE7-B9D49BBB4FB8}"/>
              </a:ext>
            </a:extLst>
          </p:cNvPr>
          <p:cNvSpPr txBox="1"/>
          <p:nvPr/>
        </p:nvSpPr>
        <p:spPr>
          <a:xfrm>
            <a:off x="4717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4" name="yt_shape_11944"/>
              <p:cNvSpPr txBox="1"/>
              <p:nvPr/>
            </p:nvSpPr>
            <p:spPr>
              <a:xfrm>
                <a:off x="540120" y="900000"/>
                <a:ext cx="11492915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将边长为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6f85d,isEnd"/>
                  </a:rPr>
                  <a:t>那么图中阴影部分的面积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4" name="yt_shape_119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990977"/>
              </a:xfrm>
              <a:prstGeom prst="rect">
                <a:avLst/>
              </a:prstGeom>
              <a:blipFill>
                <a:blip r:embed="rId2"/>
                <a:stretch>
                  <a:fillRect l="-1645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46" name="yt_image_11946" title="H_138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2060848"/>
            <a:ext cx="1735657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C24F9A-8BEB-377D-4608-9D99C09A5527}"/>
                  </a:ext>
                </a:extLst>
              </p:cNvPr>
              <p:cNvSpPr txBox="1"/>
              <p:nvPr/>
            </p:nvSpPr>
            <p:spPr>
              <a:xfrm>
                <a:off x="1059709" y="1292563"/>
                <a:ext cx="14057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C2C24F9A-8BEB-377D-4608-9D99C09A5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9" y="1292563"/>
                <a:ext cx="1405764" cy="554686"/>
              </a:xfrm>
              <a:prstGeom prst="rect">
                <a:avLst/>
              </a:prstGeom>
              <a:blipFill>
                <a:blip r:embed="rId4"/>
                <a:stretch>
                  <a:fillRect l="-695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8" name="yt_shape_119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将一个钝角三角形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7a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49" name="yt_image_119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422" y="1935479"/>
            <a:ext cx="2116308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1" name="yt_shape_11951"/>
          <p:cNvSpPr txBox="1"/>
          <p:nvPr/>
        </p:nvSpPr>
        <p:spPr>
          <a:xfrm>
            <a:off x="540000" y="3307039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直接写出旋转角的度数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952" name="yt_shape_11952"/>
          <p:cNvSpPr txBox="1"/>
          <p:nvPr/>
        </p:nvSpPr>
        <p:spPr>
          <a:xfrm>
            <a:off x="540000" y="3786342"/>
            <a:ext cx="40475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解：旋转角的度数为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F8BE7A-63EE-41AD-2F7D-DC3A6C715A9F}"/>
              </a:ext>
            </a:extLst>
          </p:cNvPr>
          <p:cNvSpPr txBox="1"/>
          <p:nvPr/>
        </p:nvSpPr>
        <p:spPr>
          <a:xfrm>
            <a:off x="449989" y="3739536"/>
            <a:ext cx="4188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解：旋转角的度数为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4" name="yt_shape_11954"/>
          <p:cNvSpPr txBox="1"/>
          <p:nvPr/>
        </p:nvSpPr>
        <p:spPr>
          <a:xfrm>
            <a:off x="540119" y="1379513"/>
            <a:ext cx="798135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在一条直线上，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53" name="yt_shape_11953"/>
          <p:cNvSpPr txBox="1"/>
          <p:nvPr/>
        </p:nvSpPr>
        <p:spPr>
          <a:xfrm>
            <a:off x="540119" y="900198"/>
            <a:ext cx="3876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4AD98C-CA84-6787-436D-D585F4CD8059}"/>
              </a:ext>
            </a:extLst>
          </p:cNvPr>
          <p:cNvSpPr txBox="1"/>
          <p:nvPr/>
        </p:nvSpPr>
        <p:spPr>
          <a:xfrm>
            <a:off x="450108" y="1332707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在一条直线上，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541068-8721-26E2-DCFC-10F53690889D}"/>
              </a:ext>
            </a:extLst>
          </p:cNvPr>
          <p:cNvSpPr txBox="1"/>
          <p:nvPr/>
        </p:nvSpPr>
        <p:spPr>
          <a:xfrm>
            <a:off x="450108" y="1808195"/>
            <a:ext cx="642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ACB61C-8993-1D82-ED64-D8B33E79E287}"/>
              </a:ext>
            </a:extLst>
          </p:cNvPr>
          <p:cNvSpPr txBox="1"/>
          <p:nvPr/>
        </p:nvSpPr>
        <p:spPr>
          <a:xfrm>
            <a:off x="450108" y="2283683"/>
            <a:ext cx="589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911802-2DC1-B20B-74BE-9463EAA806B7}"/>
              </a:ext>
            </a:extLst>
          </p:cNvPr>
          <p:cNvSpPr txBox="1"/>
          <p:nvPr/>
        </p:nvSpPr>
        <p:spPr>
          <a:xfrm>
            <a:off x="450108" y="2759171"/>
            <a:ext cx="570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05E1AB-F882-72FB-445D-AD01C931CD4A}"/>
              </a:ext>
            </a:extLst>
          </p:cNvPr>
          <p:cNvSpPr txBox="1"/>
          <p:nvPr/>
        </p:nvSpPr>
        <p:spPr>
          <a:xfrm>
            <a:off x="450108" y="3234659"/>
            <a:ext cx="808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0BFABF-814B-ADBE-2843-92BEA056FC95}"/>
              </a:ext>
            </a:extLst>
          </p:cNvPr>
          <p:cNvSpPr txBox="1"/>
          <p:nvPr/>
        </p:nvSpPr>
        <p:spPr>
          <a:xfrm>
            <a:off x="450108" y="3710147"/>
            <a:ext cx="519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FD761F-1697-7F3E-4850-CFDD8FAFA43A}"/>
              </a:ext>
            </a:extLst>
          </p:cNvPr>
          <p:cNvSpPr txBox="1"/>
          <p:nvPr/>
        </p:nvSpPr>
        <p:spPr>
          <a:xfrm>
            <a:off x="450108" y="4185635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9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831854"/>
            <a:ext cx="2116308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55" name="yt_image_11955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8" name="yt_shape_11958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b56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59" name="yt_image_11959" title="H_270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636912"/>
            <a:ext cx="2378108" cy="216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62" name="yt_shape_11962"/>
              <p:cNvSpPr txBox="1"/>
              <p:nvPr/>
            </p:nvSpPr>
            <p:spPr>
              <a:xfrm>
                <a:off x="551384" y="1193329"/>
                <a:ext cx="7386638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绕点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逆时针旋转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1962" name="yt_shape_11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3329"/>
                <a:ext cx="7386638" cy="5322291"/>
              </a:xfrm>
              <a:prstGeom prst="rect">
                <a:avLst/>
              </a:prstGeom>
              <a:blipFill>
                <a:blip r:embed="rId2"/>
                <a:stretch>
                  <a:fillRect l="-2475" t="-1031" r="-1568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8BD13B-CD98-AA0A-B1D0-21AA70764454}"/>
              </a:ext>
            </a:extLst>
          </p:cNvPr>
          <p:cNvSpPr txBox="1"/>
          <p:nvPr/>
        </p:nvSpPr>
        <p:spPr>
          <a:xfrm>
            <a:off x="461373" y="1146523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C45A5A-21B3-6486-C443-E6EDB584FA31}"/>
              </a:ext>
            </a:extLst>
          </p:cNvPr>
          <p:cNvSpPr txBox="1"/>
          <p:nvPr/>
        </p:nvSpPr>
        <p:spPr>
          <a:xfrm>
            <a:off x="461373" y="1622011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BF26B-10A3-9132-BF46-F7BBBB3A85F9}"/>
              </a:ext>
            </a:extLst>
          </p:cNvPr>
          <p:cNvSpPr txBox="1"/>
          <p:nvPr/>
        </p:nvSpPr>
        <p:spPr>
          <a:xfrm>
            <a:off x="461373" y="2097499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E97850-79C3-D26E-B9BA-BE903B43BDCE}"/>
              </a:ext>
            </a:extLst>
          </p:cNvPr>
          <p:cNvSpPr txBox="1"/>
          <p:nvPr/>
        </p:nvSpPr>
        <p:spPr>
          <a:xfrm>
            <a:off x="461373" y="2572987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10D2C2-EA10-4095-C4EC-87379E05AB6C}"/>
              </a:ext>
            </a:extLst>
          </p:cNvPr>
          <p:cNvSpPr txBox="1"/>
          <p:nvPr/>
        </p:nvSpPr>
        <p:spPr>
          <a:xfrm>
            <a:off x="461373" y="3048475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34E98-C510-BA7F-AEAF-D8BF19E55BAC}"/>
              </a:ext>
            </a:extLst>
          </p:cNvPr>
          <p:cNvSpPr txBox="1"/>
          <p:nvPr/>
        </p:nvSpPr>
        <p:spPr>
          <a:xfrm>
            <a:off x="461373" y="3523963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E2C4F97-44A1-956E-2296-11B021277953}"/>
                  </a:ext>
                </a:extLst>
              </p:cNvPr>
              <p:cNvSpPr txBox="1"/>
              <p:nvPr/>
            </p:nvSpPr>
            <p:spPr>
              <a:xfrm>
                <a:off x="461373" y="3999451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E2C4F97-44A1-956E-2296-11B021277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999451"/>
                <a:ext cx="5728716" cy="1611643"/>
              </a:xfrm>
              <a:prstGeom prst="rect">
                <a:avLst/>
              </a:prstGeom>
              <a:blipFill>
                <a:blip r:embed="rId3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DB44116-D39F-A436-E3CA-6444D4BBCE74}"/>
              </a:ext>
            </a:extLst>
          </p:cNvPr>
          <p:cNvSpPr txBox="1"/>
          <p:nvPr/>
        </p:nvSpPr>
        <p:spPr>
          <a:xfrm>
            <a:off x="461373" y="5517482"/>
            <a:ext cx="400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4DBD74-7CE1-A420-FB01-C5A40D07DC2D}"/>
              </a:ext>
            </a:extLst>
          </p:cNvPr>
          <p:cNvSpPr txBox="1"/>
          <p:nvPr/>
        </p:nvSpPr>
        <p:spPr>
          <a:xfrm>
            <a:off x="461373" y="5992970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1961"/>
          <p:cNvSpPr txBox="1"/>
          <p:nvPr/>
        </p:nvSpPr>
        <p:spPr>
          <a:xfrm>
            <a:off x="551384" y="692696"/>
            <a:ext cx="3303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" name="yt_image_11959" title="H_270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2443005"/>
            <a:ext cx="2378108" cy="216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4" name="yt_shape_119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小颖对该图形进行探究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得出结论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783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小颖的结论是否正确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请给出证明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65" name="yt_image_11965" title="H_270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1916832"/>
            <a:ext cx="1577247" cy="172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967" title="H_126.9588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4005064"/>
            <a:ext cx="1973961" cy="16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970"/>
              <p:cNvSpPr txBox="1"/>
              <p:nvPr/>
            </p:nvSpPr>
            <p:spPr>
              <a:xfrm>
                <a:off x="540119" y="1870870"/>
                <a:ext cx="6857647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的垂线段，垂足分别为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1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0870"/>
                <a:ext cx="6857647" cy="4665316"/>
              </a:xfrm>
              <a:prstGeom prst="rect">
                <a:avLst/>
              </a:prstGeom>
              <a:blipFill>
                <a:blip r:embed="rId4"/>
                <a:stretch>
                  <a:fillRect l="-2756" t="-1176" r="-1689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01CD48A-E562-FC1C-3529-F603A3534C37}"/>
              </a:ext>
            </a:extLst>
          </p:cNvPr>
          <p:cNvSpPr txBox="1"/>
          <p:nvPr/>
        </p:nvSpPr>
        <p:spPr>
          <a:xfrm>
            <a:off x="450108" y="1824064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DF8F81-0360-577B-2A5B-1152429560F2}"/>
              </a:ext>
            </a:extLst>
          </p:cNvPr>
          <p:cNvSpPr txBox="1"/>
          <p:nvPr/>
        </p:nvSpPr>
        <p:spPr>
          <a:xfrm>
            <a:off x="450108" y="2299552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3F03D8-23A9-808F-D8A4-E7A4E03BB193}"/>
              </a:ext>
            </a:extLst>
          </p:cNvPr>
          <p:cNvSpPr txBox="1"/>
          <p:nvPr/>
        </p:nvSpPr>
        <p:spPr>
          <a:xfrm>
            <a:off x="450108" y="2775040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4933F6-33AA-E707-4F94-77027FFC30AB}"/>
              </a:ext>
            </a:extLst>
          </p:cNvPr>
          <p:cNvSpPr txBox="1"/>
          <p:nvPr/>
        </p:nvSpPr>
        <p:spPr>
          <a:xfrm>
            <a:off x="450108" y="3250528"/>
            <a:ext cx="576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709147-5DB8-A201-389C-D78463976FF3}"/>
              </a:ext>
            </a:extLst>
          </p:cNvPr>
          <p:cNvSpPr txBox="1"/>
          <p:nvPr/>
        </p:nvSpPr>
        <p:spPr>
          <a:xfrm>
            <a:off x="450108" y="3726016"/>
            <a:ext cx="6971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的垂线段，垂足分别为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3F1889-A4FE-1564-FBCD-E1787609A814}"/>
              </a:ext>
            </a:extLst>
          </p:cNvPr>
          <p:cNvSpPr txBox="1"/>
          <p:nvPr/>
        </p:nvSpPr>
        <p:spPr>
          <a:xfrm>
            <a:off x="450108" y="4201504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45EDB36-63A9-8E31-BC4C-3381E6E5C52D}"/>
                  </a:ext>
                </a:extLst>
              </p:cNvPr>
              <p:cNvSpPr txBox="1"/>
              <p:nvPr/>
            </p:nvSpPr>
            <p:spPr>
              <a:xfrm>
                <a:off x="450108" y="4676992"/>
                <a:ext cx="5436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45EDB36-63A9-8E31-BC4C-3381E6E5C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76992"/>
                <a:ext cx="5436298" cy="765061"/>
              </a:xfrm>
              <a:prstGeom prst="rect">
                <a:avLst/>
              </a:prstGeom>
              <a:blipFill>
                <a:blip r:embed="rId5"/>
                <a:stretch>
                  <a:fillRect l="-1794" r="-3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C81045-8CFA-E98D-5ECB-FB029DB91040}"/>
                  </a:ext>
                </a:extLst>
              </p:cNvPr>
              <p:cNvSpPr txBox="1"/>
              <p:nvPr/>
            </p:nvSpPr>
            <p:spPr>
              <a:xfrm>
                <a:off x="450108" y="5348441"/>
                <a:ext cx="5083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C81045-8CFA-E98D-5ECB-FB029DB91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48441"/>
                <a:ext cx="5083873" cy="765061"/>
              </a:xfrm>
              <a:prstGeom prst="rect">
                <a:avLst/>
              </a:prstGeom>
              <a:blipFill>
                <a:blip r:embed="rId6"/>
                <a:stretch>
                  <a:fillRect l="-1918" r="-179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EC8CEE3-9F0B-F99B-000B-9C734293E94C}"/>
              </a:ext>
            </a:extLst>
          </p:cNvPr>
          <p:cNvSpPr txBox="1"/>
          <p:nvPr/>
        </p:nvSpPr>
        <p:spPr>
          <a:xfrm>
            <a:off x="450108" y="6019890"/>
            <a:ext cx="413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2" name="yt_shape_11972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973" name="yt_shape_11973"/>
          <p:cNvSpPr txBox="1"/>
          <p:nvPr/>
        </p:nvSpPr>
        <p:spPr>
          <a:xfrm>
            <a:off x="2423592" y="1556792"/>
            <a:ext cx="760898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图形的旋转是由旋转中心、旋转角和旋转方向决定的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旋转前、后的图形全等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小明读了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子非鱼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安知鱼之乐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用电脑画了几幅鱼的图案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8fe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中不能由左面的图案旋转得到的是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900" name="yt_shape_11900"/>
          <p:cNvSpPr txBox="1"/>
          <p:nvPr/>
        </p:nvSpPr>
        <p:spPr>
          <a:xfrm>
            <a:off x="540000" y="2011799"/>
            <a:ext cx="3412601" cy="6753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50" b="0" i="0" u="none" spc="-37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750" b="0" i="0" u="none" spc="3189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650" b="0" i="0" u="none" spc="2895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350" b="0" i="0" u="none" spc="5151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350" b="0" i="0" u="none" spc="5151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1896" name="yt_image_11896" title="H_59.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522399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97" name="yt_image_11897" title="H_57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7131" y="2027801"/>
            <a:ext cx="481798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98" name="yt_image_11898" title="H_37.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3661" y="2286369"/>
            <a:ext cx="727063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99" name="yt_image_11899" title="H_37.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5456" y="2286369"/>
            <a:ext cx="727063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2" name="yt_shape_11902"/>
          <p:cNvSpPr txBox="1"/>
          <p:nvPr/>
        </p:nvSpPr>
        <p:spPr>
          <a:xfrm>
            <a:off x="-168696" y="2778752"/>
            <a:ext cx="2957541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dirty="0">
                <a:solidFill>
                  <a:srgbClr val="1EE3CF"/>
                </a:solidFill>
                <a:effectLst/>
                <a:latin typeface="Times New Roman" pitchFamily="30"/>
                <a:ea typeface="Times New Roman" pitchFamily="3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" b="0" i="0" u="none" dirty="0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B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C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1807341" title="H_32.70559">
            <a:extLst>
              <a:ext uri="{FF2B5EF4-FFF2-40B4-BE49-F238E27FC236}">
                <a16:creationId xmlns:a16="http://schemas.microsoft.com/office/drawing/2014/main" id="{32391617-C0F2-5A6D-215E-A177897B0E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2337318"/>
            <a:ext cx="633602" cy="41536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1D1395-0096-BA09-35C7-EB3EF1AF7263}"/>
              </a:ext>
            </a:extLst>
          </p:cNvPr>
          <p:cNvSpPr txBox="1"/>
          <p:nvPr/>
        </p:nvSpPr>
        <p:spPr>
          <a:xfrm>
            <a:off x="5631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3" name="yt_shape_11903"/>
          <p:cNvSpPr txBox="1"/>
          <p:nvPr/>
        </p:nvSpPr>
        <p:spPr>
          <a:xfrm>
            <a:off x="540000" y="900000"/>
            <a:ext cx="58445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07" name="yt_shape_11907"/>
          <p:cNvSpPr txBox="1"/>
          <p:nvPr/>
        </p:nvSpPr>
        <p:spPr>
          <a:xfrm>
            <a:off x="540000" y="36673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04" name="yt_shape_11904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3135" y="1531667"/>
            <a:ext cx="1705728" cy="2085354"/>
            <a:chOff x="0" y="0"/>
            <a:chExt cx="1705728" cy="2085354"/>
          </a:xfrm>
        </p:grpSpPr>
        <p:pic>
          <p:nvPicPr>
            <p:cNvPr id="2" name="yt_image_119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5728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6" name="yt_shape_11906"/>
            <p:cNvSpPr txBox="1"/>
            <p:nvPr/>
          </p:nvSpPr>
          <p:spPr>
            <a:xfrm>
              <a:off x="319583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08" name="yt_shape_11908"/>
          <p:cNvSpPr txBox="1"/>
          <p:nvPr/>
        </p:nvSpPr>
        <p:spPr>
          <a:xfrm>
            <a:off x="540000" y="4076633"/>
            <a:ext cx="9956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旋转中心是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旋转方向是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909" name="yt_shape_11909"/>
          <p:cNvSpPr txBox="1"/>
          <p:nvPr/>
        </p:nvSpPr>
        <p:spPr>
          <a:xfrm>
            <a:off x="540000" y="4555936"/>
            <a:ext cx="82298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的对应线段是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的对应线段是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910" name="yt_shape_11910"/>
          <p:cNvSpPr txBox="1"/>
          <p:nvPr/>
        </p:nvSpPr>
        <p:spPr>
          <a:xfrm>
            <a:off x="540000" y="5035239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CC03AE-E1AA-1A05-8545-FB3356CE5C6E}"/>
              </a:ext>
            </a:extLst>
          </p:cNvPr>
          <p:cNvSpPr txBox="1"/>
          <p:nvPr/>
        </p:nvSpPr>
        <p:spPr>
          <a:xfrm>
            <a:off x="3040789" y="4029827"/>
            <a:ext cx="107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E9FAE5-9755-D092-25AC-7BD12F240BD8}"/>
              </a:ext>
            </a:extLst>
          </p:cNvPr>
          <p:cNvSpPr txBox="1"/>
          <p:nvPr/>
        </p:nvSpPr>
        <p:spPr>
          <a:xfrm>
            <a:off x="6064977" y="402982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顺时针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252996-2E9B-554F-015A-760106A2A1CB}"/>
              </a:ext>
            </a:extLst>
          </p:cNvPr>
          <p:cNvSpPr txBox="1"/>
          <p:nvPr/>
        </p:nvSpPr>
        <p:spPr>
          <a:xfrm>
            <a:off x="9273314" y="402982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A7D58B-715A-EA21-4AFA-AA5FED7D57B5}"/>
              </a:ext>
            </a:extLst>
          </p:cNvPr>
          <p:cNvSpPr txBox="1"/>
          <p:nvPr/>
        </p:nvSpPr>
        <p:spPr>
          <a:xfrm>
            <a:off x="3877402" y="4509130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BB418A-4D10-F6F3-8AA9-DC9C3099173E}"/>
              </a:ext>
            </a:extLst>
          </p:cNvPr>
          <p:cNvSpPr txBox="1"/>
          <p:nvPr/>
        </p:nvSpPr>
        <p:spPr>
          <a:xfrm>
            <a:off x="7571514" y="4509130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EE87E-1794-98D7-70B9-2E0F09D52538}"/>
              </a:ext>
            </a:extLst>
          </p:cNvPr>
          <p:cNvSpPr txBox="1"/>
          <p:nvPr/>
        </p:nvSpPr>
        <p:spPr>
          <a:xfrm>
            <a:off x="3626577" y="4988433"/>
            <a:ext cx="1088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BF7917-E581-0517-A05F-DDF7A3662E07}"/>
              </a:ext>
            </a:extLst>
          </p:cNvPr>
          <p:cNvSpPr txBox="1"/>
          <p:nvPr/>
        </p:nvSpPr>
        <p:spPr>
          <a:xfrm>
            <a:off x="7625489" y="4988433"/>
            <a:ext cx="1459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1" name="yt_shape_11911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旋转的性质</a:t>
            </a:r>
          </a:p>
        </p:txBody>
      </p:sp>
      <p:sp>
        <p:nvSpPr>
          <p:cNvPr id="11912" name="yt_shape_1191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旋转后得到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944e"/>
              </a:rPr>
              <a:t>则下列结论不一定成立的是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6" name="yt_table_119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386427"/>
              </p:ext>
            </p:extLst>
          </p:nvPr>
        </p:nvGraphicFramePr>
        <p:xfrm>
          <a:off x="540047" y="2348869"/>
          <a:ext cx="6520181" cy="950976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grpSp>
        <p:nvGrpSpPr>
          <p:cNvPr id="11913" name="yt_shape_11913_skip" title="H_100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9057" y="2348869"/>
            <a:ext cx="2210914" cy="1273824"/>
            <a:chOff x="0" y="0"/>
            <a:chExt cx="2210914" cy="1273824"/>
          </a:xfrm>
        </p:grpSpPr>
        <p:pic>
          <p:nvPicPr>
            <p:cNvPr id="2" name="yt_image_1191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0914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5" name="yt_shape_11915"/>
            <p:cNvSpPr txBox="1"/>
            <p:nvPr/>
          </p:nvSpPr>
          <p:spPr>
            <a:xfrm>
              <a:off x="572176" y="913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07450">
            <a:extLst>
              <a:ext uri="{FF2B5EF4-FFF2-40B4-BE49-F238E27FC236}">
                <a16:creationId xmlns:a16="http://schemas.microsoft.com/office/drawing/2014/main" id="{F4541070-734A-AB39-AA8E-27B635159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A3AE17-66A8-3DD2-95D6-5CFCBB07DC2A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8" name="yt_shape_1191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小明坐在秋千上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秋千旋转了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b76,isEnd"/>
              </a:rPr>
              <a:t>小明的位置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919" name="yt_image_11919" title="H_136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089" y="2011799"/>
            <a:ext cx="2131821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4BCB83-BEBE-A58C-8275-974F7415D196}"/>
              </a:ext>
            </a:extLst>
          </p:cNvPr>
          <p:cNvSpPr txBox="1"/>
          <p:nvPr/>
        </p:nvSpPr>
        <p:spPr>
          <a:xfrm>
            <a:off x="651594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2de4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22" name="yt_image_11922" title="H_93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4808" y="1968863"/>
            <a:ext cx="1793916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4" name="yt_shape_11924"/>
          <p:cNvSpPr txBox="1"/>
          <p:nvPr/>
        </p:nvSpPr>
        <p:spPr>
          <a:xfrm>
            <a:off x="540000" y="3246474"/>
            <a:ext cx="657872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绕点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逆时针旋转到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8D29A0-009C-D405-358F-C3685F04B07A}"/>
              </a:ext>
            </a:extLst>
          </p:cNvPr>
          <p:cNvSpPr txBox="1"/>
          <p:nvPr/>
        </p:nvSpPr>
        <p:spPr>
          <a:xfrm>
            <a:off x="449989" y="3199668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BC92E5-6A70-C9D3-B777-B717C269D097}"/>
              </a:ext>
            </a:extLst>
          </p:cNvPr>
          <p:cNvSpPr txBox="1"/>
          <p:nvPr/>
        </p:nvSpPr>
        <p:spPr>
          <a:xfrm>
            <a:off x="449989" y="3675156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B743F9-1ACA-B98F-B6CB-A5F07992FF61}"/>
              </a:ext>
            </a:extLst>
          </p:cNvPr>
          <p:cNvSpPr txBox="1"/>
          <p:nvPr/>
        </p:nvSpPr>
        <p:spPr>
          <a:xfrm>
            <a:off x="449989" y="4150644"/>
            <a:ext cx="669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逆时针旋转到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67B4E5-6E65-31DA-8682-EEE80AA04D33}"/>
              </a:ext>
            </a:extLst>
          </p:cNvPr>
          <p:cNvSpPr txBox="1"/>
          <p:nvPr/>
        </p:nvSpPr>
        <p:spPr>
          <a:xfrm>
            <a:off x="449989" y="4626132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2EA947-CA1E-E016-573C-6D8547294F04}"/>
              </a:ext>
            </a:extLst>
          </p:cNvPr>
          <p:cNvSpPr txBox="1"/>
          <p:nvPr/>
        </p:nvSpPr>
        <p:spPr>
          <a:xfrm>
            <a:off x="449989" y="5101620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C844FA-BCF5-5D62-B0EF-116609EABDE2}"/>
              </a:ext>
            </a:extLst>
          </p:cNvPr>
          <p:cNvSpPr txBox="1"/>
          <p:nvPr/>
        </p:nvSpPr>
        <p:spPr>
          <a:xfrm>
            <a:off x="449989" y="5577108"/>
            <a:ext cx="604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86E81B-5F14-42F7-16B3-A4987D19E282}"/>
              </a:ext>
            </a:extLst>
          </p:cNvPr>
          <p:cNvSpPr txBox="1"/>
          <p:nvPr/>
        </p:nvSpPr>
        <p:spPr>
          <a:xfrm>
            <a:off x="449989" y="6052596"/>
            <a:ext cx="2250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忽略旋转方向而漏解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44287-D097-CB5E-081E-B4034D2A72D6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忽略旋转方向而漏解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926"/>
          <p:cNvSpPr txBox="1"/>
          <p:nvPr/>
        </p:nvSpPr>
        <p:spPr>
          <a:xfrm>
            <a:off x="540000" y="14016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1e0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be4c,isEnd"/>
              </a:rPr>
              <a:t>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5" name="yt_image_119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4227" y="2853617"/>
            <a:ext cx="152059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929"/>
          <p:cNvSpPr txBox="1"/>
          <p:nvPr/>
        </p:nvSpPr>
        <p:spPr>
          <a:xfrm>
            <a:off x="540000" y="43653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b4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C58259-DBEF-DCEE-F603-0F17BB484AE4}"/>
              </a:ext>
            </a:extLst>
          </p:cNvPr>
          <p:cNvSpPr txBox="1"/>
          <p:nvPr/>
        </p:nvSpPr>
        <p:spPr>
          <a:xfrm>
            <a:off x="1059589" y="230583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702D9C-6E3E-2986-7F57-FD6E1FDBF797}"/>
              </a:ext>
            </a:extLst>
          </p:cNvPr>
          <p:cNvSpPr txBox="1"/>
          <p:nvPr/>
        </p:nvSpPr>
        <p:spPr>
          <a:xfrm>
            <a:off x="4526689" y="4794079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1" name="yt_shape_1193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30" name="yt_image_11930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33" name="yt_shape_11933"/>
              <p:cNvSpPr txBox="1"/>
              <p:nvPr/>
            </p:nvSpPr>
            <p:spPr>
              <a:xfrm>
                <a:off x="540119" y="1482165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297f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933" name="yt_shape_1193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7547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38" name="yt_table_11938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2936"/>
                  </p:ext>
                </p:extLst>
              </p:nvPr>
            </p:nvGraphicFramePr>
            <p:xfrm>
              <a:off x="540047" y="2640500"/>
              <a:ext cx="7759320" cy="672465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495552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938" name="yt_table_11938_skip" descr="{&quot;rangeId&quot;:12,&quot;type&quot;:&quot;Option&quot;,&quot;drawing&quot;:[&quot;yt_shape_11935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2936"/>
                  </p:ext>
                </p:extLst>
              </p:nvPr>
            </p:nvGraphicFramePr>
            <p:xfrm>
              <a:off x="540047" y="2640500"/>
              <a:ext cx="7759320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495552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1281" r="-1558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5337" r="-7546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178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35" name="yt_shape_11935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9867" y="2640500"/>
            <a:ext cx="2100079" cy="1893330"/>
            <a:chOff x="0" y="0"/>
            <a:chExt cx="2100079" cy="1893330"/>
          </a:xfrm>
        </p:grpSpPr>
        <p:pic>
          <p:nvPicPr>
            <p:cNvPr id="2" name="yt_image_1193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100079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7" name="yt_shape_11937"/>
            <p:cNvSpPr txBox="1"/>
            <p:nvPr/>
          </p:nvSpPr>
          <p:spPr>
            <a:xfrm>
              <a:off x="516758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7F239D-E5E4-EAA5-FD52-16146A33FCF2}"/>
              </a:ext>
            </a:extLst>
          </p:cNvPr>
          <p:cNvSpPr txBox="1"/>
          <p:nvPr/>
        </p:nvSpPr>
        <p:spPr>
          <a:xfrm>
            <a:off x="6312746" y="210782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3fbf,isEnd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43" name="yt_shape_11943"/>
          <p:cNvSpPr txBox="1"/>
          <p:nvPr/>
        </p:nvSpPr>
        <p:spPr>
          <a:xfrm>
            <a:off x="540000" y="42126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40" name="yt_shape_11940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599" y="2011799"/>
            <a:ext cx="1620801" cy="2150505"/>
            <a:chOff x="0" y="0"/>
            <a:chExt cx="1620801" cy="2150505"/>
          </a:xfrm>
        </p:grpSpPr>
        <p:pic>
          <p:nvPicPr>
            <p:cNvPr id="2" name="yt_image_1194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0801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2" name="yt_shape_11942"/>
            <p:cNvSpPr txBox="1"/>
            <p:nvPr/>
          </p:nvSpPr>
          <p:spPr>
            <a:xfrm>
              <a:off x="277119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94525B-3501-B6B2-8D99-ABAE808F9E36}"/>
              </a:ext>
            </a:extLst>
          </p:cNvPr>
          <p:cNvSpPr txBox="1"/>
          <p:nvPr/>
        </p:nvSpPr>
        <p:spPr>
          <a:xfrm>
            <a:off x="830664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1350</Words>
  <Application>Microsoft Office PowerPoint</Application>
  <PresentationFormat>宽屏</PresentationFormat>
  <Paragraphs>135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,isEnd</vt:lpstr>
      <vt:lpstr>_⨹_1_0297f</vt:lpstr>
      <vt:lpstr>_⨹_1_07831</vt:lpstr>
      <vt:lpstr>_⨹_1_2d7a0</vt:lpstr>
      <vt:lpstr>_⨹_1_528fe</vt:lpstr>
      <vt:lpstr>_⨹_1_6eb4b,isEnd</vt:lpstr>
      <vt:lpstr>_⨹_1_a1e06,isEnd</vt:lpstr>
      <vt:lpstr>_⨹_1_db567</vt:lpstr>
      <vt:lpstr>_⨹_11_6f85d,isEnd</vt:lpstr>
      <vt:lpstr>_⨹_12_1944e</vt:lpstr>
      <vt:lpstr>_⨹_2_83fbf,isEnd</vt:lpstr>
      <vt:lpstr>_⨹_5_18b76,isEnd</vt:lpstr>
      <vt:lpstr>_⨹_5_a2de4</vt:lpstr>
      <vt:lpstr>_⨹_6_3be4c,isEnd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