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42970" y="2971800"/>
            <a:ext cx="5305425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548640"/>
            <a:ext cx="10680065" cy="3870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04"/>
          <a:stretch>
            <a:fillRect/>
          </a:stretch>
        </p:blipFill>
        <p:spPr>
          <a:xfrm>
            <a:off x="3863975" y="4436745"/>
            <a:ext cx="4165600" cy="2360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6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04"/>
          <a:stretch>
            <a:fillRect/>
          </a:stretch>
        </p:blipFill>
        <p:spPr>
          <a:xfrm>
            <a:off x="6456045" y="4149090"/>
            <a:ext cx="4165600" cy="2360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326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7070" y="1120140"/>
            <a:ext cx="5132705" cy="45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30570" y="1120140"/>
            <a:ext cx="2756535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19455" y="1590675"/>
            <a:ext cx="3264535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983990" y="1584960"/>
            <a:ext cx="2085340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7070" y="2439035"/>
            <a:ext cx="4655820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591820" y="3147695"/>
            <a:ext cx="6301105" cy="848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87070" y="4237355"/>
            <a:ext cx="4519930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5252720" y="4269105"/>
            <a:ext cx="2100580" cy="403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629285" y="4960620"/>
            <a:ext cx="5612765" cy="45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645160" y="5611495"/>
            <a:ext cx="5596255" cy="44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629920" y="6254115"/>
            <a:ext cx="6731635" cy="39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04"/>
          <a:stretch>
            <a:fillRect/>
          </a:stretch>
        </p:blipFill>
        <p:spPr>
          <a:xfrm>
            <a:off x="7752080" y="1917065"/>
            <a:ext cx="4165600" cy="2360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5" grpId="0" bldLvl="0" animBg="1"/>
      <p:bldP spid="16" grpId="0" bldLvl="0" animBg="1"/>
      <p:bldP spid="18" grpId="0" bldLvl="0" animBg="1"/>
      <p:bldP spid="22" grpId="0" bldLvl="0" animBg="1"/>
      <p:bldP spid="24" grpId="0" bldLvl="0" animBg="1"/>
      <p:bldP spid="28" grpId="0" bldLvl="0" animBg="1"/>
      <p:bldP spid="32" grpId="0" bldLvl="0" animBg="1"/>
      <p:bldP spid="36" grpId="0" bldLvl="0" animBg="1"/>
      <p:bldP spid="4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0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81735"/>
            <a:ext cx="6169660" cy="1352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698750"/>
            <a:ext cx="6115685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05815" y="3491230"/>
            <a:ext cx="2512695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90" y="4369435"/>
            <a:ext cx="4352290" cy="911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805714" y="5728515"/>
            <a:ext cx="2628571" cy="476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04"/>
          <a:stretch>
            <a:fillRect/>
          </a:stretch>
        </p:blipFill>
        <p:spPr>
          <a:xfrm>
            <a:off x="7752080" y="1917065"/>
            <a:ext cx="4165600" cy="2360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3" grpId="0" bldLvl="0" animBg="1"/>
      <p:bldP spid="20" grpId="0" bldLvl="0" animBg="1"/>
      <p:bldP spid="2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160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475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9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229360"/>
            <a:ext cx="8833485" cy="2452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753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1515" y="1107440"/>
            <a:ext cx="7724775" cy="1216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1515" y="2475865"/>
            <a:ext cx="7625080" cy="1111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91515" y="3823335"/>
            <a:ext cx="7725410" cy="1110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91515" y="5177790"/>
            <a:ext cx="8089900" cy="1552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3" grpId="0" bldLvl="0" animBg="1"/>
      <p:bldP spid="1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080" y="836930"/>
            <a:ext cx="11166475" cy="5819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6450" y="2997200"/>
            <a:ext cx="2246630" cy="195199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8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438910"/>
            <a:ext cx="591312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69925" y="2224405"/>
            <a:ext cx="2479040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06095" y="3307080"/>
            <a:ext cx="476631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1904" y="4164697"/>
            <a:ext cx="6295238" cy="400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77380" y="1024255"/>
            <a:ext cx="3736975" cy="3247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7" grpId="0" bldLvl="0" animBg="1"/>
      <p:bldP spid="2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6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05535"/>
            <a:ext cx="781748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002324"/>
            <a:ext cx="8771428" cy="438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91490" y="2947035"/>
            <a:ext cx="3200400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3786505"/>
            <a:ext cx="5786755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04" y="4644915"/>
            <a:ext cx="2542857" cy="467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22300" y="5551170"/>
            <a:ext cx="2612390" cy="5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80" r="4887" b="5800"/>
          <a:stretch>
            <a:fillRect/>
          </a:stretch>
        </p:blipFill>
        <p:spPr>
          <a:xfrm>
            <a:off x="7392035" y="2781300"/>
            <a:ext cx="4032250" cy="3465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035" y="2830830"/>
            <a:ext cx="3736975" cy="3247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10" grpId="0" bldLvl="0" animBg="1"/>
      <p:bldP spid="12" grpId="0" bldLvl="0" animBg="1"/>
      <p:bldP spid="15" grpId="0" animBg="1"/>
      <p:bldP spid="1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56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519430" y="1118235"/>
            <a:ext cx="2686685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2078571"/>
            <a:ext cx="4371428" cy="438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78460" y="2955925"/>
            <a:ext cx="4132580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80" r="4887" b="5800"/>
          <a:stretch>
            <a:fillRect/>
          </a:stretch>
        </p:blipFill>
        <p:spPr>
          <a:xfrm>
            <a:off x="6311900" y="908685"/>
            <a:ext cx="4032250" cy="3465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animBg="1"/>
      <p:bldP spid="1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2024-04-26T06:05:08Z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