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3067050"/>
            <a:ext cx="58483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924810"/>
            <a:ext cx="237172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1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15" y="1157605"/>
            <a:ext cx="433514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810" y="2279650"/>
            <a:ext cx="414909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725" y="3573145"/>
            <a:ext cx="29718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3735" y="4316730"/>
            <a:ext cx="437642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180" y="5580380"/>
            <a:ext cx="4798695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1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6425" y="1109980"/>
            <a:ext cx="1042352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36875"/>
            <a:ext cx="72637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7060" y="3765550"/>
            <a:ext cx="560832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5064760"/>
            <a:ext cx="100025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936875"/>
            <a:ext cx="23717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982484"/>
            <a:ext cx="371427" cy="4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12185"/>
            <a:ext cx="371428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7543800" cy="59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525" y="5589270"/>
            <a:ext cx="48196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7342" y="2853323"/>
            <a:ext cx="1068413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3720" y="5331366"/>
            <a:ext cx="480372" cy="35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3009" y="6042688"/>
            <a:ext cx="320833" cy="38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216025"/>
            <a:ext cx="949134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7085" y="2710815"/>
            <a:ext cx="22275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165" y="3549650"/>
            <a:ext cx="64147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0250" y="4342130"/>
            <a:ext cx="72745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03250" y="5168900"/>
            <a:ext cx="768921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5800" y="5964555"/>
            <a:ext cx="87210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30" grpId="0" bldLvl="0" animBg="1"/>
      <p:bldP spid="35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