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22" r:id="rId8"/>
    <p:sldId id="309" r:id="rId9"/>
    <p:sldId id="311" r:id="rId10"/>
    <p:sldId id="312" r:id="rId11"/>
    <p:sldId id="315" r:id="rId12"/>
    <p:sldId id="319" r:id="rId13"/>
    <p:sldId id="326" r:id="rId14"/>
    <p:sldId id="327" r:id="rId15"/>
    <p:sldId id="321" r:id="rId16"/>
    <p:sldId id="33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0" autoAdjust="0"/>
    <p:restoredTop sz="94660"/>
  </p:normalViewPr>
  <p:slideViewPr>
    <p:cSldViewPr showGuides="1">
      <p:cViewPr>
        <p:scale>
          <a:sx n="50" d="100"/>
          <a:sy n="50" d="100"/>
        </p:scale>
        <p:origin x="42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bin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40000" y="900000"/>
            <a:ext cx="30861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23403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71" name="yt_image_12471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5" name="yt_shape_12475"/>
          <p:cNvSpPr txBox="1"/>
          <p:nvPr/>
        </p:nvSpPr>
        <p:spPr>
          <a:xfrm>
            <a:off x="540000" y="1634529"/>
            <a:ext cx="6753387" cy="84826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7100" b="0" i="0" u="none" spc="-471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47100" b="0" i="0" u="none" spc="40887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2474" name="yt_image_12474" title="H_7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904868"/>
            <a:ext cx="3967945" cy="556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7422961" y="1431495"/>
            <a:ext cx="428140" cy="3071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5921686" y="2132856"/>
            <a:ext cx="678370" cy="3071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6791447" y="2467030"/>
            <a:ext cx="678370" cy="3155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5796571" y="3169676"/>
            <a:ext cx="371437" cy="2593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7580147" y="3843389"/>
            <a:ext cx="371437" cy="2593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5610852" y="4158661"/>
            <a:ext cx="371437" cy="2593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6420010" y="4509120"/>
            <a:ext cx="873377" cy="2247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6693943" y="5184743"/>
            <a:ext cx="873377" cy="2247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6833181" y="5860366"/>
            <a:ext cx="873377" cy="2247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31" name="yt_image_12531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4" name="yt_shape_12534"/>
          <p:cNvSpPr txBox="1"/>
          <p:nvPr/>
        </p:nvSpPr>
        <p:spPr>
          <a:xfrm>
            <a:off x="540000" y="1482165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能由一个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旋转得到的图案有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6" name="yt_table_125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90621"/>
              </p:ext>
            </p:extLst>
          </p:nvPr>
        </p:nvGraphicFramePr>
        <p:xfrm>
          <a:off x="540047" y="263568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pic>
        <p:nvPicPr>
          <p:cNvPr id="12535" name="yt_image_12535_skip" title="H_53.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6327" y="1961468"/>
            <a:ext cx="4457878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8" name="yt_shape_12538"/>
          <p:cNvSpPr txBox="1"/>
          <p:nvPr/>
        </p:nvSpPr>
        <p:spPr>
          <a:xfrm>
            <a:off x="540119" y="31618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点关于原点的对称点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0d294"/>
              </a:rPr>
              <a:t>P'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不可能在的象限是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9" name="yt_table_125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0877"/>
              </p:ext>
            </p:extLst>
          </p:nvPr>
        </p:nvGraphicFramePr>
        <p:xfrm>
          <a:off x="540047" y="4121295"/>
          <a:ext cx="68522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sp>
        <p:nvSpPr>
          <p:cNvPr id="12541" name="yt_shape_12541"/>
          <p:cNvSpPr txBox="1"/>
          <p:nvPr/>
        </p:nvSpPr>
        <p:spPr>
          <a:xfrm>
            <a:off x="540119" y="51228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49e89,isEnd"/>
              </a:rPr>
              <a:t>90°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797FE-00A8-0503-E0A7-B80981472932}"/>
              </a:ext>
            </a:extLst>
          </p:cNvPr>
          <p:cNvSpPr txBox="1"/>
          <p:nvPr/>
        </p:nvSpPr>
        <p:spPr>
          <a:xfrm>
            <a:off x="9289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E5F6DF-27C7-F3BA-0D62-DED31178C015}"/>
              </a:ext>
            </a:extLst>
          </p:cNvPr>
          <p:cNvSpPr txBox="1"/>
          <p:nvPr/>
        </p:nvSpPr>
        <p:spPr>
          <a:xfrm>
            <a:off x="3498108" y="35905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158B9E-FA18-7725-1D14-9A3C7B371705}"/>
              </a:ext>
            </a:extLst>
          </p:cNvPr>
          <p:cNvSpPr txBox="1"/>
          <p:nvPr/>
        </p:nvSpPr>
        <p:spPr>
          <a:xfrm>
            <a:off x="4388696" y="5551531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3" name="yt_shape_1254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42" name="yt_image_125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5" name="yt_shape_12545"/>
          <p:cNvSpPr txBox="1"/>
          <p:nvPr/>
        </p:nvSpPr>
        <p:spPr>
          <a:xfrm>
            <a:off x="540000" y="1482165"/>
            <a:ext cx="97174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119" y="196146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画图并直接写出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e3b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6" name="yt_shape_12547"/>
          <p:cNvSpPr txBox="1"/>
          <p:nvPr/>
        </p:nvSpPr>
        <p:spPr>
          <a:xfrm>
            <a:off x="549255" y="2955049"/>
            <a:ext cx="4356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25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2819851"/>
            <a:ext cx="3124800" cy="307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7AA3446-2302-93AE-3196-5509434C8C95}"/>
              </a:ext>
            </a:extLst>
          </p:cNvPr>
          <p:cNvSpPr txBox="1"/>
          <p:nvPr/>
        </p:nvSpPr>
        <p:spPr>
          <a:xfrm>
            <a:off x="459244" y="2908243"/>
            <a:ext cx="449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5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3218" y="3723398"/>
            <a:ext cx="2326347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的中心对称图形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并直接写出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1a9f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551"/>
          <p:cNvSpPr txBox="1"/>
          <p:nvPr/>
        </p:nvSpPr>
        <p:spPr>
          <a:xfrm>
            <a:off x="540000" y="2011799"/>
            <a:ext cx="4664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52" name="yt_image_125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1354323"/>
            <a:ext cx="3825679" cy="376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CC3F99-9158-8B8A-5C2A-376395999D1B}"/>
              </a:ext>
            </a:extLst>
          </p:cNvPr>
          <p:cNvSpPr txBox="1"/>
          <p:nvPr/>
        </p:nvSpPr>
        <p:spPr>
          <a:xfrm>
            <a:off x="449989" y="1964993"/>
            <a:ext cx="479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5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672" y="2996952"/>
            <a:ext cx="2326347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40000" y="900000"/>
            <a:ext cx="6851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观察并直接回答线段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56" name="yt_shape_12556"/>
          <p:cNvSpPr txBox="1"/>
          <p:nvPr/>
        </p:nvSpPr>
        <p:spPr>
          <a:xfrm>
            <a:off x="540000" y="1531667"/>
            <a:ext cx="2351221" cy="21342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850" b="0" i="0" u="none" spc="-11850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  <a:r>
              <a:rPr lang="en-US" altLang="zh-CN" sz="11850" b="0" i="0" u="none" spc="15372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</a:p>
        </p:txBody>
      </p:sp>
      <p:pic>
        <p:nvPicPr>
          <p:cNvPr id="5" name="yt_image_125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592" y="2348880"/>
            <a:ext cx="2326347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51F6D75-F63A-CC69-B28F-4CA831DCDFBA}"/>
              </a:ext>
            </a:extLst>
          </p:cNvPr>
          <p:cNvSpPr txBox="1"/>
          <p:nvPr/>
        </p:nvSpPr>
        <p:spPr>
          <a:xfrm>
            <a:off x="529632" y="1390315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yt_image_125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1640550"/>
            <a:ext cx="2802407" cy="276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1" name="yt_shape_125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09f"/>
              </a:rPr>
              <a:t>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旋转后的对应点为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记旋转角为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563" name="yt_image_12563" title="H_278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1254" y="2132856"/>
            <a:ext cx="2811780" cy="353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65"/>
              <p:cNvSpPr txBox="1"/>
              <p:nvPr/>
            </p:nvSpPr>
            <p:spPr>
              <a:xfrm>
                <a:off x="497379" y="2371984"/>
                <a:ext cx="5953553" cy="3409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71984"/>
                <a:ext cx="5953553" cy="3409395"/>
              </a:xfrm>
              <a:prstGeom prst="rect">
                <a:avLst/>
              </a:prstGeom>
              <a:blipFill>
                <a:blip r:embed="rId3"/>
                <a:stretch>
                  <a:fillRect l="-3176" t="-1431" r="-2152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00A038A-693C-04A0-A422-00052B792AA9}"/>
              </a:ext>
            </a:extLst>
          </p:cNvPr>
          <p:cNvSpPr txBox="1"/>
          <p:nvPr/>
        </p:nvSpPr>
        <p:spPr>
          <a:xfrm>
            <a:off x="407368" y="2325178"/>
            <a:ext cx="607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EC9F47-EC33-8FC0-D5AA-BB2DF01F326E}"/>
              </a:ext>
            </a:extLst>
          </p:cNvPr>
          <p:cNvSpPr txBox="1"/>
          <p:nvPr/>
        </p:nvSpPr>
        <p:spPr>
          <a:xfrm>
            <a:off x="407368" y="2800666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F0824F-7BF9-2CAD-CDDA-9AD6C7BE4A75}"/>
                  </a:ext>
                </a:extLst>
              </p:cNvPr>
              <p:cNvSpPr txBox="1"/>
              <p:nvPr/>
            </p:nvSpPr>
            <p:spPr>
              <a:xfrm>
                <a:off x="407368" y="3276154"/>
                <a:ext cx="502894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F0824F-7BF9-2CAD-CDDA-9AD6C7BE4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76154"/>
                <a:ext cx="5028947" cy="630441"/>
              </a:xfrm>
              <a:prstGeom prst="rect">
                <a:avLst/>
              </a:prstGeom>
              <a:blipFill>
                <a:blip r:embed="rId4"/>
                <a:stretch>
                  <a:fillRect l="-1939" r="-1939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E6E1434-EC2E-500D-3814-013746383220}"/>
              </a:ext>
            </a:extLst>
          </p:cNvPr>
          <p:cNvSpPr txBox="1"/>
          <p:nvPr/>
        </p:nvSpPr>
        <p:spPr>
          <a:xfrm>
            <a:off x="407368" y="3812983"/>
            <a:ext cx="595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48F12D-A356-1BDC-8AC0-25C560074C70}"/>
              </a:ext>
            </a:extLst>
          </p:cNvPr>
          <p:cNvSpPr txBox="1"/>
          <p:nvPr/>
        </p:nvSpPr>
        <p:spPr>
          <a:xfrm>
            <a:off x="407368" y="4288471"/>
            <a:ext cx="396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9EBA7A-3616-62EF-2222-564147204CD5}"/>
              </a:ext>
            </a:extLst>
          </p:cNvPr>
          <p:cNvSpPr txBox="1"/>
          <p:nvPr/>
        </p:nvSpPr>
        <p:spPr>
          <a:xfrm>
            <a:off x="407368" y="4763959"/>
            <a:ext cx="415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EE8AFC-C6F4-ADAE-A555-9E8238EDAB03}"/>
                  </a:ext>
                </a:extLst>
              </p:cNvPr>
              <p:cNvSpPr txBox="1"/>
              <p:nvPr/>
            </p:nvSpPr>
            <p:spPr>
              <a:xfrm>
                <a:off x="407368" y="5239447"/>
                <a:ext cx="310610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EE8AFC-C6F4-ADAE-A555-9E8238EDA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39447"/>
                <a:ext cx="3106102" cy="555765"/>
              </a:xfrm>
              <a:prstGeom prst="rect">
                <a:avLst/>
              </a:prstGeom>
              <a:blipFill>
                <a:blip r:embed="rId5"/>
                <a:stretch>
                  <a:fillRect l="-3143" r="-3143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000" y="624221"/>
            <a:ext cx="5575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68" name="yt_image_12568" title="H_307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479386"/>
            <a:ext cx="2097906" cy="289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70"/>
              <p:cNvSpPr txBox="1"/>
              <p:nvPr/>
            </p:nvSpPr>
            <p:spPr>
              <a:xfrm>
                <a:off x="569387" y="1099542"/>
                <a:ext cx="6121419" cy="5935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BO'H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O'H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099542"/>
                <a:ext cx="6121419" cy="5935599"/>
              </a:xfrm>
              <a:prstGeom prst="rect">
                <a:avLst/>
              </a:prstGeom>
              <a:blipFill>
                <a:blip r:embed="rId3"/>
                <a:stretch>
                  <a:fillRect l="-2985" t="-821" r="-2090" b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691F0A-EF2C-E5C3-BC53-AF68997454DF}"/>
              </a:ext>
            </a:extLst>
          </p:cNvPr>
          <p:cNvSpPr txBox="1"/>
          <p:nvPr/>
        </p:nvSpPr>
        <p:spPr>
          <a:xfrm>
            <a:off x="479376" y="1052736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95EC66-8550-8699-CC6D-BF515D7660CC}"/>
              </a:ext>
            </a:extLst>
          </p:cNvPr>
          <p:cNvSpPr txBox="1"/>
          <p:nvPr/>
        </p:nvSpPr>
        <p:spPr>
          <a:xfrm>
            <a:off x="479376" y="1528224"/>
            <a:ext cx="610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744B9F-B1D0-B760-0EF0-EAF22E119933}"/>
              </a:ext>
            </a:extLst>
          </p:cNvPr>
          <p:cNvSpPr txBox="1"/>
          <p:nvPr/>
        </p:nvSpPr>
        <p:spPr>
          <a:xfrm>
            <a:off x="479376" y="2003712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E9F5EF-02F6-B803-FE9F-BF60A364308A}"/>
              </a:ext>
            </a:extLst>
          </p:cNvPr>
          <p:cNvSpPr txBox="1"/>
          <p:nvPr/>
        </p:nvSpPr>
        <p:spPr>
          <a:xfrm>
            <a:off x="479376" y="2479200"/>
            <a:ext cx="428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8544F5-BFCF-B540-D06A-EA13F2AFD86D}"/>
              </a:ext>
            </a:extLst>
          </p:cNvPr>
          <p:cNvSpPr txBox="1"/>
          <p:nvPr/>
        </p:nvSpPr>
        <p:spPr>
          <a:xfrm>
            <a:off x="479376" y="2954688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BO'H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8DEBAAB-0400-D88B-BBB0-9112C611D8E1}"/>
                  </a:ext>
                </a:extLst>
              </p:cNvPr>
              <p:cNvSpPr txBox="1"/>
              <p:nvPr/>
            </p:nvSpPr>
            <p:spPr>
              <a:xfrm>
                <a:off x="479376" y="3430176"/>
                <a:ext cx="44853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BHO'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8DEBAAB-0400-D88B-BBB0-9112C611D8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30176"/>
                <a:ext cx="4485386" cy="766077"/>
              </a:xfrm>
              <a:prstGeom prst="rect">
                <a:avLst/>
              </a:prstGeom>
              <a:blipFill>
                <a:blip r:embed="rId4"/>
                <a:stretch>
                  <a:fillRect l="-2177" r="-231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18D6836-9781-F1C9-6377-D561B3682EBE}"/>
              </a:ext>
            </a:extLst>
          </p:cNvPr>
          <p:cNvSpPr txBox="1"/>
          <p:nvPr/>
        </p:nvSpPr>
        <p:spPr>
          <a:xfrm>
            <a:off x="479376" y="410264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9E33F8-EF7B-22CC-A77D-337690DCEADD}"/>
                  </a:ext>
                </a:extLst>
              </p:cNvPr>
              <p:cNvSpPr txBox="1"/>
              <p:nvPr/>
            </p:nvSpPr>
            <p:spPr>
              <a:xfrm>
                <a:off x="479376" y="4578129"/>
                <a:ext cx="624230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O'H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9E33F8-EF7B-22CC-A77D-337690DCE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78129"/>
                <a:ext cx="6242304" cy="1061162"/>
              </a:xfrm>
              <a:prstGeom prst="rect">
                <a:avLst/>
              </a:prstGeom>
              <a:blipFill>
                <a:blip r:embed="rId5"/>
                <a:stretch>
                  <a:fillRect l="-1563" r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0B7BBC5-C3D2-565A-BA25-15527F3CDBD3}"/>
                  </a:ext>
                </a:extLst>
              </p:cNvPr>
              <p:cNvSpPr txBox="1"/>
              <p:nvPr/>
            </p:nvSpPr>
            <p:spPr>
              <a:xfrm>
                <a:off x="479376" y="5545679"/>
                <a:ext cx="44536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0B7BBC5-C3D2-565A-BA25-15527F3CD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45679"/>
                <a:ext cx="4453636" cy="766077"/>
              </a:xfrm>
              <a:prstGeom prst="rect">
                <a:avLst/>
              </a:prstGeom>
              <a:blipFill>
                <a:blip r:embed="rId6"/>
                <a:stretch>
                  <a:fillRect l="-2192" r="-21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7D00932-0471-DE41-A623-F07E74674211}"/>
                  </a:ext>
                </a:extLst>
              </p:cNvPr>
              <p:cNvSpPr txBox="1"/>
              <p:nvPr/>
            </p:nvSpPr>
            <p:spPr>
              <a:xfrm>
                <a:off x="479376" y="6093539"/>
                <a:ext cx="4007612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7D00932-0471-DE41-A623-F07E746742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093539"/>
                <a:ext cx="4007612" cy="806399"/>
              </a:xfrm>
              <a:prstGeom prst="rect">
                <a:avLst/>
              </a:prstGeom>
              <a:blipFill>
                <a:blip r:embed="rId7"/>
                <a:stretch>
                  <a:fillRect l="-2435" r="-2435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572" title="H_149.0306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36360" y="4387191"/>
            <a:ext cx="1621917" cy="189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79" name="yt_image_1247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2" name="yt_shape_12482"/>
          <p:cNvSpPr txBox="1"/>
          <p:nvPr/>
        </p:nvSpPr>
        <p:spPr>
          <a:xfrm>
            <a:off x="540000" y="1482165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旋转的性质及应用</a:t>
            </a:r>
          </a:p>
        </p:txBody>
      </p:sp>
      <p:sp>
        <p:nvSpPr>
          <p:cNvPr id="12483" name="yt_shape_12483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逆时针旋转一定的角度得到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3525a"/>
              </a:rPr>
              <a:t>B'C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7" name="yt_table_124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088819"/>
              </p:ext>
            </p:extLst>
          </p:nvPr>
        </p:nvGraphicFramePr>
        <p:xfrm>
          <a:off x="540047" y="2931034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2484" name="yt_shape_12484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3726" y="2931034"/>
            <a:ext cx="1846164" cy="1656729"/>
            <a:chOff x="0" y="0"/>
            <a:chExt cx="1846164" cy="1656729"/>
          </a:xfrm>
        </p:grpSpPr>
        <p:pic>
          <p:nvPicPr>
            <p:cNvPr id="2" name="yt_image_1248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616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6" name="yt_shape_12486"/>
            <p:cNvSpPr txBox="1"/>
            <p:nvPr/>
          </p:nvSpPr>
          <p:spPr>
            <a:xfrm>
              <a:off x="389801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68795">
            <a:extLst>
              <a:ext uri="{FF2B5EF4-FFF2-40B4-BE49-F238E27FC236}">
                <a16:creationId xmlns:a16="http://schemas.microsoft.com/office/drawing/2014/main" id="{9C006A0E-C729-7F57-C583-D908F42085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7E45C80-A011-F2EE-E6BE-910447A2A0BC}"/>
              </a:ext>
            </a:extLst>
          </p:cNvPr>
          <p:cNvSpPr txBox="1"/>
          <p:nvPr/>
        </p:nvSpPr>
        <p:spPr>
          <a:xfrm>
            <a:off x="6092083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5664"/>
              </a:rPr>
              <a:t>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中点是坐标原点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bd00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3" name="yt_table_124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10650"/>
              </p:ext>
            </p:extLst>
          </p:nvPr>
        </p:nvGraphicFramePr>
        <p:xfrm>
          <a:off x="540047" y="2339566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2490" name="yt_shape_12490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4275" y="2339566"/>
            <a:ext cx="1685579" cy="1887615"/>
            <a:chOff x="0" y="0"/>
            <a:chExt cx="1685579" cy="1887615"/>
          </a:xfrm>
        </p:grpSpPr>
        <p:pic>
          <p:nvPicPr>
            <p:cNvPr id="2" name="yt_image_124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5579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2" name="yt_shape_12492"/>
            <p:cNvSpPr txBox="1"/>
            <p:nvPr/>
          </p:nvSpPr>
          <p:spPr>
            <a:xfrm>
              <a:off x="309508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5B5A7B-AADC-A451-443C-9D85194B06F0}"/>
              </a:ext>
            </a:extLst>
          </p:cNvPr>
          <p:cNvSpPr txBox="1"/>
          <p:nvPr/>
        </p:nvSpPr>
        <p:spPr>
          <a:xfrm>
            <a:off x="16693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5" name="yt_shape_1249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为中心逆时针旋转得到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216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的对应点分别是点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f862"/>
              </a:rPr>
              <a:t>则下列结论一定正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7" name="yt_table_1249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6712"/>
              </p:ext>
            </p:extLst>
          </p:nvPr>
        </p:nvGraphicFramePr>
        <p:xfrm>
          <a:off x="540047" y="2339566"/>
          <a:ext cx="6275705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pic>
        <p:nvPicPr>
          <p:cNvPr id="12496" name="yt_image_12496_skip" title="H_136.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8064" y="2339566"/>
            <a:ext cx="1691791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A7B21D-CC07-3451-657B-707F88D4B506}"/>
              </a:ext>
            </a:extLst>
          </p:cNvPr>
          <p:cNvSpPr txBox="1"/>
          <p:nvPr/>
        </p:nvSpPr>
        <p:spPr>
          <a:xfrm>
            <a:off x="19741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9" name="yt_shape_12499"/>
          <p:cNvSpPr txBox="1"/>
          <p:nvPr/>
        </p:nvSpPr>
        <p:spPr>
          <a:xfrm>
            <a:off x="540000" y="900000"/>
            <a:ext cx="108555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旋转后得到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旋转中心是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旋转的角度是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502" name="yt_image_12502" title="H_291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145" y="2564904"/>
            <a:ext cx="1922594" cy="206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3FA5ADE-1E8D-4E1E-54D3-E29FB7325248}"/>
              </a:ext>
            </a:extLst>
          </p:cNvPr>
          <p:cNvSpPr txBox="1"/>
          <p:nvPr/>
        </p:nvSpPr>
        <p:spPr>
          <a:xfrm>
            <a:off x="3040789" y="1328682"/>
            <a:ext cx="107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0C78B6-786E-D91B-EC57-2DCC025B43E3}"/>
              </a:ext>
            </a:extLst>
          </p:cNvPr>
          <p:cNvSpPr txBox="1"/>
          <p:nvPr/>
        </p:nvSpPr>
        <p:spPr>
          <a:xfrm>
            <a:off x="6369777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4" name="yt_shape_12504"/>
          <p:cNvSpPr txBox="1"/>
          <p:nvPr/>
        </p:nvSpPr>
        <p:spPr>
          <a:xfrm>
            <a:off x="540000" y="900000"/>
            <a:ext cx="70387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06" name="yt_shape_12506"/>
          <p:cNvSpPr txBox="1"/>
          <p:nvPr/>
        </p:nvSpPr>
        <p:spPr>
          <a:xfrm>
            <a:off x="540000" y="1531667"/>
            <a:ext cx="1593513" cy="16028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</a:rPr>
              <a:t> </a:t>
            </a:r>
            <a:r>
              <a:rPr lang="en-US" altLang="zh-CN" sz="8900" b="0" i="0" u="none" spc="10201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</a:rPr>
              <a:t> </a:t>
            </a:r>
          </a:p>
        </p:txBody>
      </p:sp>
      <p:pic>
        <p:nvPicPr>
          <p:cNvPr id="12505" name="yt_image_12505" title="H_139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4077072"/>
            <a:ext cx="1577752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502" title="H_291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9590" y="1700808"/>
            <a:ext cx="1922594" cy="206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508"/>
          <p:cNvSpPr txBox="1"/>
          <p:nvPr/>
        </p:nvSpPr>
        <p:spPr>
          <a:xfrm>
            <a:off x="630011" y="1578473"/>
            <a:ext cx="607538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旋转后得到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2715B3-AECD-EC48-4FB5-FA7C415E4943}"/>
              </a:ext>
            </a:extLst>
          </p:cNvPr>
          <p:cNvSpPr txBox="1"/>
          <p:nvPr/>
        </p:nvSpPr>
        <p:spPr>
          <a:xfrm>
            <a:off x="540000" y="1531667"/>
            <a:ext cx="619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A0C415-3BE3-3247-35E8-5E783208B4CD}"/>
              </a:ext>
            </a:extLst>
          </p:cNvPr>
          <p:cNvSpPr txBox="1"/>
          <p:nvPr/>
        </p:nvSpPr>
        <p:spPr>
          <a:xfrm>
            <a:off x="540000" y="2007155"/>
            <a:ext cx="308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420AEA-813A-F76F-CAC9-4E43F42DF30F}"/>
              </a:ext>
            </a:extLst>
          </p:cNvPr>
          <p:cNvSpPr txBox="1"/>
          <p:nvPr/>
        </p:nvSpPr>
        <p:spPr>
          <a:xfrm>
            <a:off x="540000" y="2482643"/>
            <a:ext cx="455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旋转后得到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1384CC9-4491-24C3-89CB-FAC627C01DF8}"/>
              </a:ext>
            </a:extLst>
          </p:cNvPr>
          <p:cNvSpPr txBox="1"/>
          <p:nvPr/>
        </p:nvSpPr>
        <p:spPr>
          <a:xfrm>
            <a:off x="540000" y="2958131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521C40-AAB6-BE8C-7976-8EC878FFA143}"/>
              </a:ext>
            </a:extLst>
          </p:cNvPr>
          <p:cNvSpPr txBox="1"/>
          <p:nvPr/>
        </p:nvSpPr>
        <p:spPr>
          <a:xfrm>
            <a:off x="540000" y="3433619"/>
            <a:ext cx="443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3C997A-6981-407A-33B8-8972749FB486}"/>
              </a:ext>
            </a:extLst>
          </p:cNvPr>
          <p:cNvSpPr txBox="1"/>
          <p:nvPr/>
        </p:nvSpPr>
        <p:spPr>
          <a:xfrm>
            <a:off x="540000" y="3909107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5D5914-A007-2E55-7FC3-3B3366EDF3C2}"/>
              </a:ext>
            </a:extLst>
          </p:cNvPr>
          <p:cNvSpPr txBox="1"/>
          <p:nvPr/>
        </p:nvSpPr>
        <p:spPr>
          <a:xfrm>
            <a:off x="540000" y="4384595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CD0440-E092-ED2C-19F1-FBE1720DAE42}"/>
              </a:ext>
            </a:extLst>
          </p:cNvPr>
          <p:cNvSpPr txBox="1"/>
          <p:nvPr/>
        </p:nvSpPr>
        <p:spPr>
          <a:xfrm>
            <a:off x="540000" y="4860083"/>
            <a:ext cx="3453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1" name="yt_shape_12511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中心对称与中心对称图形</a:t>
            </a:r>
          </a:p>
        </p:txBody>
      </p:sp>
      <p:sp>
        <p:nvSpPr>
          <p:cNvPr id="12512" name="yt_shape_1251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以下是我国部分博物馆标志的图案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3863"/>
              </a:rPr>
              <a:t>其中既是轴对称图形又是中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13" name="yt_image_125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09259"/>
            <a:ext cx="843089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4" name="yt_image_125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3089" y="2676112"/>
            <a:ext cx="990279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5" name="yt_image_125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3368" y="2544667"/>
            <a:ext cx="1149206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6" name="yt_image_125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2574" y="2501233"/>
            <a:ext cx="855522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9" name="yt_shape_12519"/>
          <p:cNvSpPr txBox="1"/>
          <p:nvPr/>
        </p:nvSpPr>
        <p:spPr>
          <a:xfrm>
            <a:off x="761510" y="343849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520" name="yt_shape_12520"/>
          <p:cNvSpPr txBox="1"/>
          <p:nvPr/>
        </p:nvSpPr>
        <p:spPr>
          <a:xfrm>
            <a:off x="2046601" y="343849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521" name="yt_shape_12521"/>
          <p:cNvSpPr txBox="1"/>
          <p:nvPr/>
        </p:nvSpPr>
        <p:spPr>
          <a:xfrm>
            <a:off x="3476344" y="343849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522" name="yt_shape_12522"/>
          <p:cNvSpPr txBox="1"/>
          <p:nvPr/>
        </p:nvSpPr>
        <p:spPr>
          <a:xfrm>
            <a:off x="4830301" y="343849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868914">
            <a:extLst>
              <a:ext uri="{FF2B5EF4-FFF2-40B4-BE49-F238E27FC236}">
                <a16:creationId xmlns:a16="http://schemas.microsoft.com/office/drawing/2014/main" id="{13F19D78-58B7-3706-AEE1-1C47A5F87C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E9F9D4-0878-A8BE-C834-8D120D3DDCC5}"/>
              </a:ext>
            </a:extLst>
          </p:cNvPr>
          <p:cNvSpPr txBox="1"/>
          <p:nvPr/>
        </p:nvSpPr>
        <p:spPr>
          <a:xfrm>
            <a:off x="31933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添加一个条件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24" name="yt_image_12524" title="H_129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2564904"/>
            <a:ext cx="1678474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3456FA-E0FB-8F5F-C3AC-B12014247DE3}"/>
              </a:ext>
            </a:extLst>
          </p:cNvPr>
          <p:cNvSpPr txBox="1"/>
          <p:nvPr/>
        </p:nvSpPr>
        <p:spPr>
          <a:xfrm>
            <a:off x="10854583" y="853194"/>
            <a:ext cx="813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15ad2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FB47C5-2CC0-9C4E-CD02-7C4DF94B21E6}"/>
              </a:ext>
            </a:extLst>
          </p:cNvPr>
          <p:cNvSpPr txBox="1"/>
          <p:nvPr/>
        </p:nvSpPr>
        <p:spPr>
          <a:xfrm>
            <a:off x="450109" y="1328682"/>
            <a:ext cx="335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6" name="yt_shape_12526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关于原点对称的点的坐标</a:t>
            </a:r>
          </a:p>
        </p:txBody>
      </p:sp>
      <p:sp>
        <p:nvSpPr>
          <p:cNvPr id="12527" name="yt_shape_12527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4cb0"/>
              </a:rPr>
              <a:t>关于原点对称的点的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8" name="yt_table_125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187739"/>
              </p:ext>
            </p:extLst>
          </p:nvPr>
        </p:nvGraphicFramePr>
        <p:xfrm>
          <a:off x="540047" y="2348869"/>
          <a:ext cx="6334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sp>
        <p:nvSpPr>
          <p:cNvPr id="12530" name="yt_shape_12530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388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869000" title="H_25.973701">
            <a:extLst>
              <a:ext uri="{FF2B5EF4-FFF2-40B4-BE49-F238E27FC236}">
                <a16:creationId xmlns:a16="http://schemas.microsoft.com/office/drawing/2014/main" id="{D17B7A62-A14D-628E-7666-805E5FA00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888239-7117-68A3-7813-DDAEE077B298}"/>
              </a:ext>
            </a:extLst>
          </p:cNvPr>
          <p:cNvSpPr txBox="1"/>
          <p:nvPr/>
        </p:nvSpPr>
        <p:spPr>
          <a:xfrm>
            <a:off x="19741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A50584-A849-E2FB-DE51-67FC07F5F860}"/>
              </a:ext>
            </a:extLst>
          </p:cNvPr>
          <p:cNvSpPr txBox="1"/>
          <p:nvPr/>
        </p:nvSpPr>
        <p:spPr>
          <a:xfrm>
            <a:off x="2774208" y="377910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1300</Words>
  <Application>Microsoft Office PowerPoint</Application>
  <PresentationFormat>宽屏</PresentationFormat>
  <Paragraphs>134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,isEnd</vt:lpstr>
      <vt:lpstr>_⨹_1_03880,isEnd</vt:lpstr>
      <vt:lpstr>_⨹_1_07e3b</vt:lpstr>
      <vt:lpstr>_⨹_1_15ad2</vt:lpstr>
      <vt:lpstr>_⨹_1_2216d</vt:lpstr>
      <vt:lpstr>_⨹_1_4f09f</vt:lpstr>
      <vt:lpstr>_⨹_1_61a9f</vt:lpstr>
      <vt:lpstr>_⨹_12_33863</vt:lpstr>
      <vt:lpstr>_⨹_2_0d294</vt:lpstr>
      <vt:lpstr>_⨹_2_8bd00</vt:lpstr>
      <vt:lpstr>_⨹_2_a5664</vt:lpstr>
      <vt:lpstr>_⨹_3_3525a</vt:lpstr>
      <vt:lpstr>_⨹_3_49e89,isEnd</vt:lpstr>
      <vt:lpstr>_⨹_8_7f862</vt:lpstr>
      <vt:lpstr>_⨹_9_e4cb0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2024-04-28T07:31:29Z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