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7" r:id="rId5"/>
    <p:sldId id="336" r:id="rId6"/>
    <p:sldId id="335" r:id="rId7"/>
    <p:sldId id="333" r:id="rId8"/>
    <p:sldId id="332" r:id="rId9"/>
    <p:sldId id="330" r:id="rId10"/>
    <p:sldId id="329" r:id="rId11"/>
    <p:sldId id="328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4025" y="3141345"/>
            <a:ext cx="11283950" cy="5867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65175"/>
            <a:ext cx="9780270" cy="4936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125" y="5157470"/>
            <a:ext cx="3637915" cy="1489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010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5800" y="1117600"/>
            <a:ext cx="9136380" cy="892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5800" y="2058670"/>
            <a:ext cx="5974080" cy="412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805815" y="2562225"/>
            <a:ext cx="5753735" cy="1374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796925" y="3928110"/>
            <a:ext cx="4977130" cy="921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685800" y="4895850"/>
            <a:ext cx="8262620" cy="920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685800" y="5884545"/>
            <a:ext cx="8953500" cy="393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603250" y="6329680"/>
            <a:ext cx="9163050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bldLvl="0" animBg="1"/>
      <p:bldP spid="21" grpId="0" bldLvl="0" animBg="1"/>
      <p:bldP spid="26" grpId="0" bldLvl="0" animBg="1"/>
      <p:bldP spid="31" grpId="0" bldLvl="0" animBg="1"/>
      <p:bldP spid="34" grpId="0" bldLvl="0" animBg="1"/>
      <p:bldP spid="4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4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953770"/>
            <a:ext cx="10231755" cy="168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90" y="2696845"/>
            <a:ext cx="3487420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90" y="3239770"/>
            <a:ext cx="8703945" cy="970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579755" y="4177665"/>
            <a:ext cx="6287135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539115" y="4726940"/>
            <a:ext cx="5767705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603885" y="5279390"/>
            <a:ext cx="10164445" cy="1095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272915" y="2696845"/>
            <a:ext cx="3870325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white">
          <a:xfrm>
            <a:off x="6240145" y="4807585"/>
            <a:ext cx="3870325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7" grpId="0" bldLvl="0" animBg="1"/>
      <p:bldP spid="20" grpId="0" bldLvl="0" animBg="1"/>
      <p:bldP spid="32" grpId="0" bldLvl="0" animBg="1"/>
      <p:bldP spid="38" grpId="0" bldLvl="0" animBg="1"/>
      <p:bldP spid="42" grpId="0" bldLvl="0" animBg="1"/>
      <p:bldP spid="2" grpId="0" bldLvl="0" animBg="1"/>
      <p:bldP spid="5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282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06825" y="3677175"/>
            <a:ext cx="358644" cy="395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6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6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62857" y="3052151"/>
            <a:ext cx="438095" cy="400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7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538855" y="4721860"/>
            <a:ext cx="504825" cy="1099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401"/>
          <a:stretch>
            <a:fillRect/>
          </a:stretch>
        </p:blipFill>
        <p:spPr>
          <a:xfrm>
            <a:off x="5375910" y="4797425"/>
            <a:ext cx="6087110" cy="1763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2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77142" y="4806821"/>
            <a:ext cx="647619" cy="391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764990"/>
            <a:ext cx="10800000" cy="3518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330" b="78818"/>
          <a:stretch>
            <a:fillRect/>
          </a:stretch>
        </p:blipFill>
        <p:spPr>
          <a:xfrm>
            <a:off x="1318895" y="4446270"/>
            <a:ext cx="3096350" cy="720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554"/>
          <a:stretch>
            <a:fillRect/>
          </a:stretch>
        </p:blipFill>
        <p:spPr>
          <a:xfrm>
            <a:off x="3288030" y="5157470"/>
            <a:ext cx="6507480" cy="1566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0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74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975" y="4293235"/>
            <a:ext cx="5363210" cy="2195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2024-04-26T13:57:48Z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