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3061970"/>
            <a:ext cx="52387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861435"/>
            <a:ext cx="2152650" cy="2838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1487805" y="4797425"/>
            <a:ext cx="6240235" cy="157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9705" y="5113020"/>
            <a:ext cx="6278880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34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077335"/>
            <a:ext cx="1953895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83"/>
          <a:stretch>
            <a:fillRect/>
          </a:stretch>
        </p:blipFill>
        <p:spPr>
          <a:xfrm>
            <a:off x="720090" y="972185"/>
            <a:ext cx="573604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1075055"/>
            <a:ext cx="5615940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600" y="2866170"/>
            <a:ext cx="5581389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800" y="3458210"/>
            <a:ext cx="579691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4634230"/>
            <a:ext cx="569150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800" y="5763260"/>
            <a:ext cx="577024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56385"/>
            <a:ext cx="2414905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  <p:bldP spid="19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8345" y="1089660"/>
            <a:ext cx="55543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80" y="1812941"/>
            <a:ext cx="1517037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110" y="2437130"/>
            <a:ext cx="990028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7710" y="3766185"/>
            <a:ext cx="58680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895" y="4425950"/>
            <a:ext cx="44507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3895" y="4935220"/>
            <a:ext cx="9818370" cy="170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3141345"/>
            <a:ext cx="1860550" cy="245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2" grpId="0" bldLvl="0" animBg="1"/>
      <p:bldP spid="22" grpId="0" bldLvl="0" animBg="1"/>
      <p:bldP spid="25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149090"/>
            <a:ext cx="2396490" cy="2399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077335"/>
            <a:ext cx="2396490" cy="2399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6510"/>
            <a:ext cx="72256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74240"/>
            <a:ext cx="62503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14"/>
          <a:stretch>
            <a:fillRect/>
          </a:stretch>
        </p:blipFill>
        <p:spPr>
          <a:xfrm>
            <a:off x="4432935" y="3357245"/>
            <a:ext cx="3208020" cy="315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935" y="3501390"/>
            <a:ext cx="3003550" cy="300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310370" cy="561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321"/>
          <a:stretch>
            <a:fillRect/>
          </a:stretch>
        </p:blipFill>
        <p:spPr>
          <a:xfrm>
            <a:off x="10056495" y="2277110"/>
            <a:ext cx="1728470" cy="2012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3734"/>
          <a:stretch>
            <a:fillRect/>
          </a:stretch>
        </p:blipFill>
        <p:spPr>
          <a:xfrm>
            <a:off x="9984740" y="4580890"/>
            <a:ext cx="1750695" cy="2012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5042305"/>
            <a:ext cx="6638095" cy="4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928812"/>
            <a:ext cx="5904761" cy="4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321"/>
          <a:stretch>
            <a:fillRect/>
          </a:stretch>
        </p:blipFill>
        <p:spPr>
          <a:xfrm>
            <a:off x="2569845" y="1341120"/>
            <a:ext cx="2893060" cy="3368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3734"/>
          <a:stretch>
            <a:fillRect/>
          </a:stretch>
        </p:blipFill>
        <p:spPr>
          <a:xfrm>
            <a:off x="5951855" y="1341120"/>
            <a:ext cx="2904490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720090" y="837115"/>
            <a:ext cx="9997532" cy="516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03" b="23587"/>
          <a:stretch>
            <a:fillRect/>
          </a:stretch>
        </p:blipFill>
        <p:spPr>
          <a:xfrm>
            <a:off x="1271905" y="6001385"/>
            <a:ext cx="5328375" cy="73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4725035"/>
            <a:ext cx="2362200" cy="18738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1132840"/>
            <a:ext cx="518604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340" y="1718945"/>
            <a:ext cx="539432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705" y="2860040"/>
            <a:ext cx="37509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7705" y="3430270"/>
            <a:ext cx="7402830" cy="221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92239" y="5759949"/>
            <a:ext cx="4446764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2239" y="6378527"/>
            <a:ext cx="2014689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9" grpId="0" bldLvl="0" animBg="1"/>
      <p:bldP spid="2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845"/>
            <a:ext cx="956119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940" y="1884680"/>
            <a:ext cx="794829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765" y="2558415"/>
            <a:ext cx="97961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4495" y="3219450"/>
            <a:ext cx="96589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79240"/>
            <a:ext cx="29654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