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3067050"/>
            <a:ext cx="109632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1028700"/>
            <a:ext cx="53181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33185"/>
            <a:ext cx="5361904" cy="40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22287"/>
            <a:ext cx="2485714" cy="35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0" b="41522"/>
          <a:stretch>
            <a:fillRect/>
          </a:stretch>
        </p:blipFill>
        <p:spPr>
          <a:xfrm>
            <a:off x="7752080" y="972185"/>
            <a:ext cx="3255645" cy="251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9344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075" y="4293235"/>
            <a:ext cx="2118995" cy="2269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480" y="6021070"/>
            <a:ext cx="50355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3"/>
          <a:stretch>
            <a:fillRect/>
          </a:stretch>
        </p:blipFill>
        <p:spPr>
          <a:xfrm>
            <a:off x="720090" y="972185"/>
            <a:ext cx="104166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37615"/>
            <a:ext cx="603377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785" y="2876550"/>
            <a:ext cx="5771515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1035" y="4413885"/>
            <a:ext cx="72612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2640" y="5312410"/>
            <a:ext cx="31896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0085" y="6031230"/>
            <a:ext cx="24022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9" t="92680" r="26026" b="-11"/>
          <a:stretch>
            <a:fillRect/>
          </a:stretch>
        </p:blipFill>
        <p:spPr>
          <a:xfrm>
            <a:off x="6888480" y="549275"/>
            <a:ext cx="935900" cy="42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2" grpId="0" bldLvl="0" animBg="1"/>
      <p:bldP spid="28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4440"/>
            <a:ext cx="855726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202815"/>
            <a:ext cx="66795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994025"/>
            <a:ext cx="922274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900170"/>
            <a:ext cx="33762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650105"/>
            <a:ext cx="594550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4293235"/>
            <a:ext cx="2118995" cy="226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4992060"/>
            <a:ext cx="323809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4992060"/>
            <a:ext cx="742857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5770" y="1238885"/>
            <a:ext cx="8578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7615" y="1229360"/>
            <a:ext cx="11264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7640" y="3155315"/>
            <a:ext cx="8312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1690" y="3145790"/>
            <a:ext cx="8470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6215" y="4118610"/>
            <a:ext cx="7613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3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5342" y="3413040"/>
            <a:ext cx="2176711" cy="32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205" y="4133933"/>
            <a:ext cx="3097353" cy="35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140" y="4826000"/>
            <a:ext cx="440880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2505" y="6217920"/>
            <a:ext cx="32962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8" b="49015"/>
          <a:stretch>
            <a:fillRect/>
          </a:stretch>
        </p:blipFill>
        <p:spPr>
          <a:xfrm>
            <a:off x="4584065" y="4941570"/>
            <a:ext cx="2919730" cy="168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1203325"/>
            <a:ext cx="4555490" cy="138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800" y="2837815"/>
            <a:ext cx="4055110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781" y="4489622"/>
            <a:ext cx="5107167" cy="40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435" y="5283835"/>
            <a:ext cx="51466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6925" y="6251575"/>
            <a:ext cx="68129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9" grpId="0" animBg="1"/>
      <p:bldP spid="22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3095" y="1467485"/>
            <a:ext cx="9286240" cy="21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72806"/>
            <a:ext cx="5447619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775" y="5144770"/>
            <a:ext cx="429514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8" b="49015"/>
          <a:stretch>
            <a:fillRect/>
          </a:stretch>
        </p:blipFill>
        <p:spPr>
          <a:xfrm>
            <a:off x="7752080" y="4437380"/>
            <a:ext cx="2919730" cy="168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819640" cy="487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0" b="41522"/>
          <a:stretch>
            <a:fillRect/>
          </a:stretch>
        </p:blipFill>
        <p:spPr>
          <a:xfrm>
            <a:off x="8760460" y="5013325"/>
            <a:ext cx="2327275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98575"/>
            <a:ext cx="467487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" y="2105660"/>
            <a:ext cx="52120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260" y="2886075"/>
            <a:ext cx="47434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3747770"/>
            <a:ext cx="4812030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1370" y="5325745"/>
            <a:ext cx="789241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19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2024-04-26T04:25:05Z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