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6625" y="3042920"/>
            <a:ext cx="52387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9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245" y="1156335"/>
            <a:ext cx="404939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245" y="1892935"/>
            <a:ext cx="7901940" cy="191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78815" y="4131945"/>
            <a:ext cx="233108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95630" y="4846320"/>
            <a:ext cx="503936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0245" y="5568315"/>
            <a:ext cx="8061960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8" grpId="0" bldLvl="0" animBg="1"/>
      <p:bldP spid="22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59" r="5009" b="39571"/>
          <a:stretch>
            <a:fillRect/>
          </a:stretch>
        </p:blipFill>
        <p:spPr>
          <a:xfrm>
            <a:off x="4655820" y="3573145"/>
            <a:ext cx="2736215" cy="273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5714" y="1267411"/>
            <a:ext cx="323809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59" r="5009" b="39571"/>
          <a:stretch>
            <a:fillRect/>
          </a:stretch>
        </p:blipFill>
        <p:spPr>
          <a:xfrm>
            <a:off x="5591810" y="4005580"/>
            <a:ext cx="2537460" cy="253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2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435" y="1238885"/>
            <a:ext cx="429006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435" y="2063750"/>
            <a:ext cx="5577840" cy="131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7385" y="3731260"/>
            <a:ext cx="5596890" cy="128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79120" y="5398135"/>
            <a:ext cx="8901430" cy="129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9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4725035"/>
            <a:ext cx="2408555" cy="20808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6020435" cy="143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0380" y="3058160"/>
            <a:ext cx="412750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0090" y="4029710"/>
            <a:ext cx="495236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24761" y="5030165"/>
            <a:ext cx="1904761" cy="36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1153160"/>
            <a:ext cx="3790315" cy="3274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0395"/>
            <a:ext cx="10149840" cy="491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29285" y="853440"/>
            <a:ext cx="10024110" cy="267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080" y="3528695"/>
            <a:ext cx="711263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9285" y="4330065"/>
            <a:ext cx="6459220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5" r="5551" b="26659"/>
          <a:stretch>
            <a:fillRect/>
          </a:stretch>
        </p:blipFill>
        <p:spPr>
          <a:xfrm>
            <a:off x="8328025" y="3221355"/>
            <a:ext cx="3703955" cy="307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29"/>
          <a:stretch>
            <a:fillRect/>
          </a:stretch>
        </p:blipFill>
        <p:spPr>
          <a:xfrm>
            <a:off x="863600" y="5589270"/>
            <a:ext cx="5142865" cy="126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/>
          <p:cNvSpPr/>
          <p:nvPr/>
        </p:nvSpPr>
        <p:spPr bwMode="white">
          <a:xfrm>
            <a:off x="551180" y="5615940"/>
            <a:ext cx="6459220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  <p:bldP spid="26" grpId="0" bldLvl="0" animBg="1"/>
      <p:bldP spid="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523875" y="1201420"/>
            <a:ext cx="9596120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6900" y="2860040"/>
            <a:ext cx="5104130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72110" y="4328795"/>
            <a:ext cx="197675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93090" y="5173980"/>
            <a:ext cx="243141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5" r="5551" b="26659"/>
          <a:stretch>
            <a:fillRect/>
          </a:stretch>
        </p:blipFill>
        <p:spPr>
          <a:xfrm>
            <a:off x="7816215" y="3141345"/>
            <a:ext cx="3703955" cy="307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0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2024-04-26T05:43:19Z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