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3019425"/>
            <a:ext cx="115633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5346065" cy="128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724785"/>
            <a:ext cx="5169535" cy="132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62857" y="4277594"/>
            <a:ext cx="3057142" cy="36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62965" y="5030470"/>
            <a:ext cx="5066665" cy="1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1196975"/>
            <a:ext cx="4404995" cy="3890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0" grpId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4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505" y="1181735"/>
            <a:ext cx="4909185" cy="131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3749" y="2733322"/>
            <a:ext cx="2589211" cy="36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2140" y="3437890"/>
            <a:ext cx="7847965" cy="139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43749" y="5170611"/>
            <a:ext cx="4388333" cy="47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43915" y="5864225"/>
            <a:ext cx="621030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 r="4799" b="22622"/>
          <a:stretch>
            <a:fillRect/>
          </a:stretch>
        </p:blipFill>
        <p:spPr>
          <a:xfrm>
            <a:off x="7968615" y="908685"/>
            <a:ext cx="2664460" cy="237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22" grpId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4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7610" y="3832225"/>
            <a:ext cx="413512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9360" y="4485640"/>
            <a:ext cx="4699635" cy="153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3630" y="6277610"/>
            <a:ext cx="170878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7892415" cy="180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312795"/>
            <a:ext cx="2762885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815" y="4580890"/>
            <a:ext cx="6595745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54" t="38907" b="3597"/>
          <a:stretch>
            <a:fillRect/>
          </a:stretch>
        </p:blipFill>
        <p:spPr>
          <a:xfrm>
            <a:off x="8832215" y="2493010"/>
            <a:ext cx="2927985" cy="331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2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99046" y="4779319"/>
            <a:ext cx="1020977" cy="33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68584" y="5441106"/>
            <a:ext cx="784111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46066" y="6151914"/>
            <a:ext cx="816782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2610" y="3285490"/>
            <a:ext cx="2919730" cy="3217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1258080"/>
            <a:ext cx="1866666" cy="46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380" y="1258080"/>
            <a:ext cx="514285" cy="4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4285" y="2135393"/>
            <a:ext cx="314285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8571" y="2974562"/>
            <a:ext cx="323809" cy="4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7142" y="2974562"/>
            <a:ext cx="342857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05714" y="3794659"/>
            <a:ext cx="314285" cy="4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58095" y="3794659"/>
            <a:ext cx="323809" cy="4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99" t="36405"/>
          <a:stretch>
            <a:fillRect/>
          </a:stretch>
        </p:blipFill>
        <p:spPr>
          <a:xfrm>
            <a:off x="8184515" y="2060575"/>
            <a:ext cx="2580005" cy="305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5710" y="3601720"/>
            <a:ext cx="5857240" cy="119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73785" y="5118100"/>
            <a:ext cx="4027170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3645" y="3601085"/>
            <a:ext cx="3766185" cy="218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54685" y="1305560"/>
            <a:ext cx="456057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696845"/>
            <a:ext cx="788225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575050"/>
            <a:ext cx="618998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8" t="48971" b="6410"/>
          <a:stretch>
            <a:fillRect/>
          </a:stretch>
        </p:blipFill>
        <p:spPr>
          <a:xfrm>
            <a:off x="8760460" y="1341120"/>
            <a:ext cx="2959100" cy="165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3933190"/>
            <a:ext cx="2472055" cy="19577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76960"/>
            <a:ext cx="3990476" cy="43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77720"/>
            <a:ext cx="458343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830350"/>
            <a:ext cx="2523809" cy="46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659505"/>
            <a:ext cx="625030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68325" y="4450715"/>
            <a:ext cx="297116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5197475"/>
            <a:ext cx="724344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972185"/>
            <a:ext cx="3750945" cy="2970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2" grpId="0" animBg="1"/>
      <p:bldP spid="19" grpId="0" bldLvl="0" animBg="1"/>
      <p:bldP spid="26" grpId="0" bldLvl="0" animBg="1"/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35" y="4101915"/>
            <a:ext cx="10800000" cy="205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35" y="1043755"/>
            <a:ext cx="10800000" cy="297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125" y="1311275"/>
            <a:ext cx="894080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1675" y="2302510"/>
            <a:ext cx="266319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27095" y="2060575"/>
            <a:ext cx="4316730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60705" y="3356610"/>
            <a:ext cx="9084310" cy="191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32155" y="5445125"/>
            <a:ext cx="4773295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5" t="-1327" r="5551" b="35090"/>
          <a:stretch>
            <a:fillRect/>
          </a:stretch>
        </p:blipFill>
        <p:spPr>
          <a:xfrm>
            <a:off x="9336405" y="1700530"/>
            <a:ext cx="2383790" cy="187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160" y="1772920"/>
            <a:ext cx="2250440" cy="1782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bldLvl="0" animBg="1"/>
      <p:bldP spid="21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5175"/>
            <a:ext cx="9580245" cy="5156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5229225"/>
            <a:ext cx="1691005" cy="14935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2024-04-26T04:52:52Z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