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068955"/>
            <a:ext cx="11437620" cy="531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4580890"/>
            <a:ext cx="2044700" cy="19215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573341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49220"/>
            <a:ext cx="5466715" cy="192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831715"/>
            <a:ext cx="300355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9595" y="6204585"/>
            <a:ext cx="79038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0775"/>
            <a:ext cx="47288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96745"/>
            <a:ext cx="996124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8800" y="3335655"/>
            <a:ext cx="62096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364990"/>
            <a:ext cx="2386330" cy="224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953833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5475" y="3296285"/>
            <a:ext cx="62357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49935" y="4018280"/>
            <a:ext cx="869442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4840" y="5461000"/>
            <a:ext cx="973582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574290"/>
            <a:ext cx="62357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637155"/>
            <a:ext cx="2277745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8" grpId="0" bldLvl="0" animBg="1"/>
      <p:bldP spid="3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34110"/>
            <a:ext cx="912050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439670"/>
            <a:ext cx="905573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5800" y="3676650"/>
            <a:ext cx="9006205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5800" y="4891405"/>
            <a:ext cx="905129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5800" y="6178550"/>
            <a:ext cx="91205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305" y="3068955"/>
            <a:ext cx="2141855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30" grpId="0" bldLvl="0" animBg="1"/>
      <p:bldP spid="40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9399" y="4333486"/>
            <a:ext cx="543283" cy="4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7915"/>
            <a:ext cx="10220325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853055"/>
            <a:ext cx="698182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252466"/>
            <a:ext cx="5904761" cy="4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3885" y="1257935"/>
            <a:ext cx="9860280" cy="18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525520"/>
            <a:ext cx="288988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184140"/>
            <a:ext cx="728662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653095"/>
            <a:ext cx="10800000" cy="87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4889612"/>
            <a:ext cx="1123809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4725035"/>
            <a:ext cx="2059305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2024-04-26T14:01:53Z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