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6" r:id="rId7"/>
    <p:sldId id="335" r:id="rId8"/>
    <p:sldId id="334" r:id="rId9"/>
    <p:sldId id="332" r:id="rId10"/>
    <p:sldId id="331" r:id="rId11"/>
    <p:sldId id="330" r:id="rId12"/>
    <p:sldId id="329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3325" y="3061970"/>
            <a:ext cx="47053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797425"/>
            <a:ext cx="2460625" cy="183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1"/>
          <a:stretch>
            <a:fillRect/>
          </a:stretch>
        </p:blipFill>
        <p:spPr>
          <a:xfrm>
            <a:off x="6600190" y="4797425"/>
            <a:ext cx="2536190" cy="19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67705" y="3133090"/>
            <a:ext cx="297180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869180"/>
            <a:ext cx="2460625" cy="183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5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1157605"/>
            <a:ext cx="5880100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6290" y="2830195"/>
            <a:ext cx="64465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2460" y="3674745"/>
            <a:ext cx="516128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95992" y="4476985"/>
            <a:ext cx="2288220" cy="422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96290" y="5346700"/>
            <a:ext cx="488251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96290" y="6174740"/>
            <a:ext cx="859409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1530350"/>
            <a:ext cx="2460625" cy="183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3821430"/>
            <a:ext cx="2661920" cy="189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1"/>
          <a:stretch>
            <a:fillRect/>
          </a:stretch>
        </p:blipFill>
        <p:spPr>
          <a:xfrm>
            <a:off x="9552305" y="3781425"/>
            <a:ext cx="2536190" cy="19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  <p:bldP spid="24" grpId="0" animBg="1"/>
      <p:bldP spid="26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990"/>
            <a:ext cx="10800000" cy="458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830" y="3007360"/>
            <a:ext cx="76073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46" b="37107"/>
          <a:stretch>
            <a:fillRect/>
          </a:stretch>
        </p:blipFill>
        <p:spPr>
          <a:xfrm>
            <a:off x="9480550" y="4364990"/>
            <a:ext cx="264477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9"/>
          <a:stretch>
            <a:fillRect/>
          </a:stretch>
        </p:blipFill>
        <p:spPr>
          <a:xfrm>
            <a:off x="839470" y="836295"/>
            <a:ext cx="10209530" cy="466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125" y="5300980"/>
            <a:ext cx="5874385" cy="148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9235" y="4581525"/>
            <a:ext cx="2761615" cy="21374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7619" y="2345867"/>
            <a:ext cx="2247618" cy="48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3357186"/>
            <a:ext cx="885714" cy="40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05850" y="4235450"/>
            <a:ext cx="20237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2590" y="5389245"/>
            <a:ext cx="105727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8970" y="4869815"/>
            <a:ext cx="2481580" cy="192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340" y="3653790"/>
            <a:ext cx="4469130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1985" y="5113655"/>
            <a:ext cx="459676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85495" y="6200140"/>
            <a:ext cx="66103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99440" y="1407160"/>
            <a:ext cx="8331200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3068955"/>
            <a:ext cx="330517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7" t="36251" r="4697" b="16241"/>
          <a:stretch>
            <a:fillRect/>
          </a:stretch>
        </p:blipFill>
        <p:spPr>
          <a:xfrm>
            <a:off x="7968615" y="4221480"/>
            <a:ext cx="3171190" cy="224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1250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3749675" y="2954655"/>
            <a:ext cx="43827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004945"/>
            <a:ext cx="682752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958080"/>
            <a:ext cx="423291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425" y="5949315"/>
            <a:ext cx="571119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090" y="1258570"/>
            <a:ext cx="560705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74875"/>
            <a:ext cx="9974580" cy="163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7" t="36251" r="4697" b="16241"/>
          <a:stretch>
            <a:fillRect/>
          </a:stretch>
        </p:blipFill>
        <p:spPr>
          <a:xfrm>
            <a:off x="4584065" y="4149090"/>
            <a:ext cx="3171190" cy="224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548640"/>
            <a:ext cx="9728200" cy="459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941570"/>
            <a:ext cx="2460625" cy="183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4940935"/>
            <a:ext cx="2661920" cy="189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2024-04-26T13:51:35Z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