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195" y="3067050"/>
            <a:ext cx="47529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5815" y="1094105"/>
            <a:ext cx="10102215" cy="205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8970" y="3413760"/>
            <a:ext cx="6573520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5815" y="5207000"/>
            <a:ext cx="95510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20090" y="6103620"/>
            <a:ext cx="80606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2" r="4641" b="13023"/>
          <a:stretch>
            <a:fillRect/>
          </a:stretch>
        </p:blipFill>
        <p:spPr>
          <a:xfrm>
            <a:off x="9192260" y="2416810"/>
            <a:ext cx="2304415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9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785431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960" y="3076575"/>
            <a:ext cx="63950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3415" y="3962400"/>
            <a:ext cx="48755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9455" y="4848225"/>
            <a:ext cx="72466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5475" y="5673725"/>
            <a:ext cx="55232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2" r="4641" b="13023"/>
          <a:stretch>
            <a:fillRect/>
          </a:stretch>
        </p:blipFill>
        <p:spPr>
          <a:xfrm>
            <a:off x="8904605" y="3141345"/>
            <a:ext cx="2498090" cy="234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63245" y="1229360"/>
            <a:ext cx="77565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162810"/>
            <a:ext cx="262572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87065" y="2089785"/>
            <a:ext cx="60140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001010"/>
            <a:ext cx="64160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877310"/>
            <a:ext cx="35191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2" r="4641" b="13023"/>
          <a:stretch>
            <a:fillRect/>
          </a:stretch>
        </p:blipFill>
        <p:spPr>
          <a:xfrm>
            <a:off x="8904605" y="3141345"/>
            <a:ext cx="2498090" cy="234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572625" cy="541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750" y="4220845"/>
            <a:ext cx="4445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4" b="4364"/>
          <a:stretch>
            <a:fillRect/>
          </a:stretch>
        </p:blipFill>
        <p:spPr>
          <a:xfrm>
            <a:off x="9984740" y="4436745"/>
            <a:ext cx="2057400" cy="237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93420"/>
            <a:ext cx="7300595" cy="417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8680" y="2661920"/>
            <a:ext cx="6051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1268730"/>
            <a:ext cx="2553335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505" y="4725670"/>
            <a:ext cx="7444740" cy="207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3186451"/>
            <a:ext cx="1180952" cy="52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b="18521"/>
          <a:stretch>
            <a:fillRect/>
          </a:stretch>
        </p:blipFill>
        <p:spPr>
          <a:xfrm>
            <a:off x="5160010" y="4364990"/>
            <a:ext cx="198501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232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356425"/>
            <a:ext cx="10800000" cy="18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2" b="13023"/>
          <a:stretch>
            <a:fillRect/>
          </a:stretch>
        </p:blipFill>
        <p:spPr>
          <a:xfrm>
            <a:off x="6744335" y="4293235"/>
            <a:ext cx="2810510" cy="238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81075"/>
            <a:ext cx="9956800" cy="532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2" r="4641" b="13023"/>
          <a:stretch>
            <a:fillRect/>
          </a:stretch>
        </p:blipFill>
        <p:spPr>
          <a:xfrm>
            <a:off x="9768205" y="4652645"/>
            <a:ext cx="2304415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66663" y="4827271"/>
            <a:ext cx="1609523" cy="5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2" r="4641" b="13023"/>
          <a:stretch>
            <a:fillRect/>
          </a:stretch>
        </p:blipFill>
        <p:spPr>
          <a:xfrm>
            <a:off x="9527540" y="4581525"/>
            <a:ext cx="2304415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559498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225" y="2898140"/>
            <a:ext cx="5462270" cy="309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798,&quot;width&quot;:15404}"/>
</p:tagLst>
</file>

<file path=ppt/tags/tag2.xml><?xml version="1.0" encoding="utf-8"?>
<p:tagLst xmlns:p="http://schemas.openxmlformats.org/presentationml/2006/main">
  <p:tag name="KSO_WM_UNIT_PLACING_PICTURE_USER_VIEWPORT" val="{&quot;height&quot;:3376,&quot;width&quot;:2763}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