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33800" y="3067050"/>
            <a:ext cx="4724400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4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90" y="1322070"/>
            <a:ext cx="10106660" cy="920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77850" y="2759710"/>
            <a:ext cx="5702300" cy="1074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04" y="4252787"/>
            <a:ext cx="4085714" cy="457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753"/>
          <a:stretch>
            <a:fillRect/>
          </a:stretch>
        </p:blipFill>
        <p:spPr>
          <a:xfrm>
            <a:off x="7536180" y="2925445"/>
            <a:ext cx="3818255" cy="1457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750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6435" y="1061085"/>
            <a:ext cx="9151620" cy="191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6225" y="3311472"/>
            <a:ext cx="4002275" cy="380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6435" y="4190365"/>
            <a:ext cx="5335270" cy="793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6435" y="5465445"/>
            <a:ext cx="5593715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03885" y="6275705"/>
            <a:ext cx="8395335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753"/>
          <a:stretch>
            <a:fillRect/>
          </a:stretch>
        </p:blipFill>
        <p:spPr>
          <a:xfrm>
            <a:off x="7536180" y="3716655"/>
            <a:ext cx="3818255" cy="1457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animBg="1"/>
      <p:bldP spid="16" grpId="0" bldLvl="0" animBg="1"/>
      <p:bldP spid="22" grpId="0" bldLvl="0" animBg="1"/>
      <p:bldP spid="2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875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28735" y="3839210"/>
            <a:ext cx="584200" cy="41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08"/>
          <a:stretch>
            <a:fillRect/>
          </a:stretch>
        </p:blipFill>
        <p:spPr>
          <a:xfrm>
            <a:off x="8688705" y="4322445"/>
            <a:ext cx="2241550" cy="2418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610" y="672915"/>
            <a:ext cx="10800000" cy="418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09514" y="4047607"/>
            <a:ext cx="685714" cy="552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66"/>
          <a:stretch>
            <a:fillRect/>
          </a:stretch>
        </p:blipFill>
        <p:spPr>
          <a:xfrm>
            <a:off x="4871720" y="4653280"/>
            <a:ext cx="2436495" cy="2154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834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67829" y="3191531"/>
            <a:ext cx="305323" cy="377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852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2625" y="1217295"/>
            <a:ext cx="10279380" cy="1529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73380" y="3048635"/>
            <a:ext cx="7723505" cy="1014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570230" y="4592320"/>
            <a:ext cx="7094220" cy="193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7" grpId="0" bldLvl="0" animBg="1"/>
      <p:bldP spid="2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1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790575" y="1233805"/>
            <a:ext cx="2377440" cy="1047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19455" y="2757170"/>
            <a:ext cx="10215245" cy="164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64540"/>
            <a:ext cx="9864090" cy="5394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753"/>
          <a:stretch>
            <a:fillRect/>
          </a:stretch>
        </p:blipFill>
        <p:spPr>
          <a:xfrm>
            <a:off x="7320280" y="5085080"/>
            <a:ext cx="4079875" cy="1557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764540"/>
            <a:ext cx="8930005" cy="4925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753"/>
          <a:stretch>
            <a:fillRect/>
          </a:stretch>
        </p:blipFill>
        <p:spPr>
          <a:xfrm>
            <a:off x="3215640" y="5516880"/>
            <a:ext cx="3366135" cy="1285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1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67460"/>
            <a:ext cx="6077585" cy="1489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3134995"/>
            <a:ext cx="6452235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4088130"/>
            <a:ext cx="7064375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5015230"/>
            <a:ext cx="3248025" cy="1124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753"/>
          <a:stretch>
            <a:fillRect/>
          </a:stretch>
        </p:blipFill>
        <p:spPr>
          <a:xfrm>
            <a:off x="7680325" y="1701165"/>
            <a:ext cx="3818255" cy="1457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0" grpId="0" bldLvl="0" animBg="1"/>
      <p:bldP spid="1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2024-04-26T06:09:28Z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